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64900" y="74480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 txBox="1"/>
          <p:nvPr>
            <p:ph idx="1" type="body"/>
          </p:nvPr>
        </p:nvSpPr>
        <p:spPr>
          <a:xfrm>
            <a:off x="524425" y="5236400"/>
            <a:ext cx="4892100" cy="20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5948650" y="157575"/>
            <a:ext cx="3600600" cy="73644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6606200" y="407000"/>
            <a:ext cx="2185500" cy="21837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6606200" y="2747925"/>
            <a:ext cx="2185500" cy="2183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6606200" y="5110650"/>
            <a:ext cx="2185500" cy="21837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227000" y="219150"/>
            <a:ext cx="5408700" cy="8655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399175" y="258300"/>
            <a:ext cx="50565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00FF00"/>
                </a:solidFill>
              </a:rPr>
              <a:t>Stoplight </a:t>
            </a:r>
            <a:r>
              <a:rPr lang="en" sz="3700">
                <a:solidFill>
                  <a:srgbClr val="FFFF00"/>
                </a:solidFill>
              </a:rPr>
              <a:t>Exit </a:t>
            </a:r>
            <a:r>
              <a:rPr lang="en" sz="3700">
                <a:solidFill>
                  <a:srgbClr val="FF0000"/>
                </a:solidFill>
              </a:rPr>
              <a:t>Ticket</a:t>
            </a:r>
            <a:r>
              <a:rPr lang="en" sz="3000">
                <a:solidFill>
                  <a:srgbClr val="FF0000"/>
                </a:solidFill>
              </a:rPr>
              <a:t> </a:t>
            </a:r>
            <a:endParaRPr sz="3000">
              <a:solidFill>
                <a:srgbClr val="FF0000"/>
              </a:solidFill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227000" y="1369750"/>
            <a:ext cx="499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Drag the check mark to show where you are at.</a:t>
            </a:r>
            <a:endParaRPr sz="1800"/>
          </a:p>
        </p:txBody>
      </p:sp>
      <p:sp>
        <p:nvSpPr>
          <p:cNvPr id="14" name="Google Shape;14;p1"/>
          <p:cNvSpPr/>
          <p:nvPr/>
        </p:nvSpPr>
        <p:spPr>
          <a:xfrm>
            <a:off x="7279300" y="1023075"/>
            <a:ext cx="939300" cy="865500"/>
          </a:xfrm>
          <a:prstGeom prst="snip1Rect">
            <a:avLst>
              <a:gd fmla="val 16667" name="adj"/>
            </a:avLst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I got it!</a:t>
            </a:r>
            <a:endParaRPr b="1" sz="2300"/>
          </a:p>
        </p:txBody>
      </p:sp>
      <p:sp>
        <p:nvSpPr>
          <p:cNvPr id="15" name="Google Shape;15;p1"/>
          <p:cNvSpPr/>
          <p:nvPr/>
        </p:nvSpPr>
        <p:spPr>
          <a:xfrm>
            <a:off x="7044550" y="3417925"/>
            <a:ext cx="1408800" cy="865500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I’m getting it!</a:t>
            </a:r>
            <a:endParaRPr b="1" sz="2300"/>
          </a:p>
        </p:txBody>
      </p:sp>
      <p:sp>
        <p:nvSpPr>
          <p:cNvPr id="16" name="Google Shape;16;p1"/>
          <p:cNvSpPr/>
          <p:nvPr/>
        </p:nvSpPr>
        <p:spPr>
          <a:xfrm>
            <a:off x="7044550" y="5557300"/>
            <a:ext cx="1408800" cy="1189800"/>
          </a:xfrm>
          <a:prstGeom prst="snip1Rect">
            <a:avLst>
              <a:gd fmla="val 16667" name="adj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I need more help!</a:t>
            </a:r>
            <a:endParaRPr b="1" sz="2300"/>
          </a:p>
        </p:txBody>
      </p:sp>
      <p:sp>
        <p:nvSpPr>
          <p:cNvPr id="17" name="Google Shape;17;p1"/>
          <p:cNvSpPr/>
          <p:nvPr/>
        </p:nvSpPr>
        <p:spPr>
          <a:xfrm>
            <a:off x="313100" y="4563375"/>
            <a:ext cx="5322600" cy="2958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1"/>
          <p:cNvSpPr txBox="1"/>
          <p:nvPr/>
        </p:nvSpPr>
        <p:spPr>
          <a:xfrm>
            <a:off x="430525" y="4731300"/>
            <a:ext cx="4993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Leave a message for your teacher</a:t>
            </a:r>
            <a:r>
              <a:rPr lang="en" sz="1800"/>
              <a:t>.</a:t>
            </a:r>
            <a:endParaRPr sz="1800"/>
          </a:p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532250" y="5322500"/>
            <a:ext cx="4892100" cy="18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6D7A8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524425" y="5236400"/>
            <a:ext cx="4892100" cy="20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2250" y="2140025"/>
            <a:ext cx="2056450" cy="188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