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772400" cx="10058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@yassine_khalfalli?utm_source=unsplash&amp;utm_medium=referral&amp;utm_content=creditCopyText" TargetMode="External"/><Relationship Id="rId3" Type="http://schemas.openxmlformats.org/officeDocument/2006/relationships/hyperlink" Target="https://unsplash.com/@yassine_khalfalli?utm_source=unsplash&amp;utm_medium=referral&amp;utm_content=creditCopyText" TargetMode="External"/><Relationship Id="rId4" Type="http://schemas.openxmlformats.org/officeDocument/2006/relationships/hyperlink" Target="https://unsplash.com/s/photos/plaque?utm_source=unsplash&amp;utm_medium=referral&amp;utm_content=creditCopyText" TargetMode="External"/><Relationship Id="rId9" Type="http://schemas.openxmlformats.org/officeDocument/2006/relationships/hyperlink" Target="https://unsplash.com/s/photos/plate?utm_source=unsplash&amp;utm_medium=referral&amp;utm_content=creditCopyText" TargetMode="External"/><Relationship Id="rId5" Type="http://schemas.openxmlformats.org/officeDocument/2006/relationships/hyperlink" Target="https://unsplash.com/s/photos/plaque?utm_source=unsplash&amp;utm_medium=referral&amp;utm_content=creditCopyText" TargetMode="External"/><Relationship Id="rId6" Type="http://schemas.openxmlformats.org/officeDocument/2006/relationships/hyperlink" Target="https://unsplash.com/@mockupgraphics?utm_source=unsplash&amp;utm_medium=referral&amp;utm_content=creditCopyText" TargetMode="External"/><Relationship Id="rId7" Type="http://schemas.openxmlformats.org/officeDocument/2006/relationships/hyperlink" Target="https://unsplash.com/@mockupgraphics?utm_source=unsplash&amp;utm_medium=referral&amp;utm_content=creditCopyText" TargetMode="External"/><Relationship Id="rId8" Type="http://schemas.openxmlformats.org/officeDocument/2006/relationships/hyperlink" Target="https://unsplash.com/s/photos/plate?utm_source=unsplash&amp;utm_medium=referral&amp;utm_content=creditCopyTex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After your learning today, what is on your plaque and what is still on your plate?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Plaque Photo from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Yassine Khalfalli</a:t>
            </a:r>
            <a:r>
              <a:rPr lang="en">
                <a:solidFill>
                  <a:schemeClr val="dk1"/>
                </a:solidFill>
              </a:rPr>
              <a:t> on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Unsplash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Plate Photo by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7"/>
              </a:rPr>
              <a:t>Mockup Graphics</a:t>
            </a:r>
            <a:r>
              <a:rPr lang="en">
                <a:solidFill>
                  <a:schemeClr val="dk1"/>
                </a:solidFill>
              </a:rPr>
              <a:t> on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9"/>
              </a:rPr>
              <a:t>Unsplash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64900" y="7448075"/>
            <a:ext cx="942026" cy="2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idx="1" type="body"/>
          </p:nvPr>
        </p:nvSpPr>
        <p:spPr>
          <a:xfrm>
            <a:off x="681425" y="2353025"/>
            <a:ext cx="3566700" cy="30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 sz="2100">
                <a:solidFill>
                  <a:schemeClr val="lt1"/>
                </a:solidFill>
              </a:defRPr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  <a:defRPr sz="2100">
                <a:solidFill>
                  <a:schemeClr val="lt1"/>
                </a:solidFill>
              </a:defRPr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  <a:defRPr sz="2100">
                <a:solidFill>
                  <a:schemeClr val="lt1"/>
                </a:solidFill>
              </a:defRPr>
            </a:lvl3pPr>
            <a:lvl4pPr indent="-3619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 sz="2100">
                <a:solidFill>
                  <a:schemeClr val="lt1"/>
                </a:solidFill>
              </a:defRPr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  <a:defRPr sz="2100">
                <a:solidFill>
                  <a:schemeClr val="lt1"/>
                </a:solidFill>
              </a:defRPr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  <a:defRPr sz="2100">
                <a:solidFill>
                  <a:schemeClr val="lt1"/>
                </a:solidFill>
              </a:defRPr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 sz="2100">
                <a:solidFill>
                  <a:schemeClr val="lt1"/>
                </a:solidFill>
              </a:defRPr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○"/>
              <a:defRPr sz="2100">
                <a:solidFill>
                  <a:schemeClr val="lt1"/>
                </a:solidFill>
              </a:defRPr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■"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5813325" y="2363700"/>
            <a:ext cx="3194100" cy="3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>
                <a:solidFill>
                  <a:schemeClr val="dk1"/>
                </a:solidFill>
              </a:defRPr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>
                <a:solidFill>
                  <a:schemeClr val="dk1"/>
                </a:solidFill>
              </a:defRPr>
            </a:lvl2pPr>
            <a:lvl3pPr indent="-36195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 sz="2100">
                <a:solidFill>
                  <a:schemeClr val="dk1"/>
                </a:solidFill>
              </a:defRPr>
            </a:lvl3pPr>
            <a:lvl4pPr indent="-36195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>
                <a:solidFill>
                  <a:schemeClr val="dk1"/>
                </a:solidFill>
              </a:defRPr>
            </a:lvl4pPr>
            <a:lvl5pPr indent="-36195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>
                <a:solidFill>
                  <a:schemeClr val="dk1"/>
                </a:solidFill>
              </a:defRPr>
            </a:lvl5pPr>
            <a:lvl6pPr indent="-36195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 sz="2100">
                <a:solidFill>
                  <a:schemeClr val="dk1"/>
                </a:solidFill>
              </a:defRPr>
            </a:lvl6pPr>
            <a:lvl7pPr indent="-36195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>
                <a:solidFill>
                  <a:schemeClr val="dk1"/>
                </a:solidFill>
              </a:defRPr>
            </a:lvl7pPr>
            <a:lvl8pPr indent="-36195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>
                <a:solidFill>
                  <a:schemeClr val="dk1"/>
                </a:solidFill>
              </a:defRPr>
            </a:lvl8pPr>
            <a:lvl9pPr indent="-36195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273895" y="1575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19070" y="16653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273895" y="1575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73895" y="1575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3895" y="1575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485275" y="157575"/>
            <a:ext cx="9063900" cy="8220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794700" y="220875"/>
            <a:ext cx="833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00">
                <a:solidFill>
                  <a:schemeClr val="dk1"/>
                </a:solidFill>
              </a:rPr>
              <a:t>Plaque and </a:t>
            </a:r>
            <a:r>
              <a:rPr b="1" i="1" lang="en" sz="3600"/>
              <a:t>Plate Exit Ticket</a:t>
            </a:r>
            <a:endParaRPr b="1" i="1" sz="3600"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37075" y="1606400"/>
            <a:ext cx="4398923" cy="46505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080000" dist="57150">
              <a:srgbClr val="000000">
                <a:alpha val="50000"/>
              </a:srgbClr>
            </a:outerShdw>
          </a:effectLst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29200" y="1561350"/>
            <a:ext cx="4756941" cy="47406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4380000" dist="38100">
              <a:srgbClr val="000000">
                <a:alpha val="50000"/>
              </a:srgbClr>
            </a:outerShdw>
          </a:effectLst>
        </p:spPr>
      </p:pic>
      <p:sp>
        <p:nvSpPr>
          <p:cNvPr id="11" name="Google Shape;11;p1"/>
          <p:cNvSpPr txBox="1"/>
          <p:nvPr/>
        </p:nvSpPr>
        <p:spPr>
          <a:xfrm>
            <a:off x="364138" y="6417500"/>
            <a:ext cx="414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What’s on your Plaque today?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What did you accomplish or master?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335263" y="6417500"/>
            <a:ext cx="414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What’s still on your Plate?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Where do you need more work?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81425" y="2353025"/>
            <a:ext cx="3566700" cy="30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5813325" y="2363700"/>
            <a:ext cx="3194100" cy="31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