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5118975" y="1588925"/>
            <a:ext cx="4383300" cy="18630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2820000" dist="952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118975" y="3682475"/>
            <a:ext cx="4383300" cy="19140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2820000" dist="952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5259875" y="1714150"/>
            <a:ext cx="774900" cy="75930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960000" dist="3810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1</a:t>
            </a:r>
            <a:endParaRPr b="1" sz="3600"/>
          </a:p>
        </p:txBody>
      </p:sp>
      <p:sp>
        <p:nvSpPr>
          <p:cNvPr id="14" name="Google Shape;14;p2"/>
          <p:cNvSpPr/>
          <p:nvPr/>
        </p:nvSpPr>
        <p:spPr>
          <a:xfrm>
            <a:off x="5259875" y="3799850"/>
            <a:ext cx="774900" cy="75930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960000" dist="3810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2</a:t>
            </a:r>
            <a:endParaRPr b="1" sz="3600"/>
          </a:p>
        </p:txBody>
      </p:sp>
      <p:sp>
        <p:nvSpPr>
          <p:cNvPr id="15" name="Google Shape;15;p2"/>
          <p:cNvSpPr/>
          <p:nvPr/>
        </p:nvSpPr>
        <p:spPr>
          <a:xfrm>
            <a:off x="457650" y="1588925"/>
            <a:ext cx="4383300" cy="40074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2820000" dist="952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704150" y="2545450"/>
            <a:ext cx="1095900" cy="71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60000" dist="952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/>
        </p:nvSpPr>
        <p:spPr>
          <a:xfrm>
            <a:off x="6253925" y="1714150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Mood Meter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>
                <a:solidFill>
                  <a:schemeClr val="dk1"/>
                </a:solidFill>
              </a:rPr>
              <a:t>Drag an emoji into this box to show how you are feeling today.</a:t>
            </a:r>
            <a:endParaRPr/>
          </a:p>
        </p:txBody>
      </p:sp>
      <p:sp>
        <p:nvSpPr>
          <p:cNvPr id="18" name="Google Shape;18;p2"/>
          <p:cNvSpPr txBox="1"/>
          <p:nvPr/>
        </p:nvSpPr>
        <p:spPr>
          <a:xfrm>
            <a:off x="6253925" y="3871700"/>
            <a:ext cx="3068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Learning Meter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>
                <a:solidFill>
                  <a:schemeClr val="dk1"/>
                </a:solidFill>
              </a:rPr>
              <a:t>Drag an emoji into this box to show how well you </a:t>
            </a:r>
            <a:r>
              <a:rPr lang="en">
                <a:solidFill>
                  <a:schemeClr val="dk1"/>
                </a:solidFill>
              </a:rPr>
              <a:t>learned</a:t>
            </a:r>
            <a:r>
              <a:rPr lang="en">
                <a:solidFill>
                  <a:schemeClr val="dk1"/>
                </a:solidFill>
              </a:rPr>
              <a:t> today’s lesson.</a:t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4704150" y="4621725"/>
            <a:ext cx="1095900" cy="714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60000" dist="952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457650" y="5827025"/>
            <a:ext cx="9044700" cy="15609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2820000" dist="952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598550" y="5910450"/>
            <a:ext cx="865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Message Center</a:t>
            </a:r>
            <a:r>
              <a:rPr lang="en">
                <a:solidFill>
                  <a:schemeClr val="dk1"/>
                </a:solidFill>
              </a:rPr>
              <a:t>: What would you like to ask or share with your teacher?</a:t>
            </a:r>
            <a:endParaRPr/>
          </a:p>
        </p:txBody>
      </p:sp>
      <p:sp>
        <p:nvSpPr>
          <p:cNvPr id="22" name="Google Shape;22;p2"/>
          <p:cNvSpPr txBox="1"/>
          <p:nvPr>
            <p:ph idx="1" type="body"/>
          </p:nvPr>
        </p:nvSpPr>
        <p:spPr>
          <a:xfrm>
            <a:off x="704450" y="6347850"/>
            <a:ext cx="8617800" cy="8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414850" y="157575"/>
            <a:ext cx="9134400" cy="11379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660000" dist="666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767075" y="281775"/>
            <a:ext cx="8711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Emoji Meter 😊😁😜😒😍😢</a:t>
            </a:r>
            <a:endParaRPr sz="48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7.png"/><Relationship Id="rId22" Type="http://schemas.openxmlformats.org/officeDocument/2006/relationships/image" Target="../media/image23.png"/><Relationship Id="rId21" Type="http://schemas.openxmlformats.org/officeDocument/2006/relationships/image" Target="../media/image12.png"/><Relationship Id="rId24" Type="http://schemas.openxmlformats.org/officeDocument/2006/relationships/image" Target="../media/image21.png"/><Relationship Id="rId23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8.png"/><Relationship Id="rId4" Type="http://schemas.openxmlformats.org/officeDocument/2006/relationships/image" Target="../media/image10.png"/><Relationship Id="rId9" Type="http://schemas.openxmlformats.org/officeDocument/2006/relationships/image" Target="../media/image3.png"/><Relationship Id="rId26" Type="http://schemas.openxmlformats.org/officeDocument/2006/relationships/image" Target="../media/image25.png"/><Relationship Id="rId25" Type="http://schemas.openxmlformats.org/officeDocument/2006/relationships/image" Target="../media/image26.png"/><Relationship Id="rId28" Type="http://schemas.openxmlformats.org/officeDocument/2006/relationships/image" Target="../media/image22.png"/><Relationship Id="rId27" Type="http://schemas.openxmlformats.org/officeDocument/2006/relationships/image" Target="../media/image20.png"/><Relationship Id="rId5" Type="http://schemas.openxmlformats.org/officeDocument/2006/relationships/image" Target="../media/image11.png"/><Relationship Id="rId6" Type="http://schemas.openxmlformats.org/officeDocument/2006/relationships/image" Target="../media/image19.png"/><Relationship Id="rId29" Type="http://schemas.openxmlformats.org/officeDocument/2006/relationships/image" Target="../media/image29.png"/><Relationship Id="rId7" Type="http://schemas.openxmlformats.org/officeDocument/2006/relationships/image" Target="../media/image9.png"/><Relationship Id="rId8" Type="http://schemas.openxmlformats.org/officeDocument/2006/relationships/image" Target="../media/image17.png"/><Relationship Id="rId31" Type="http://schemas.openxmlformats.org/officeDocument/2006/relationships/image" Target="../media/image27.png"/><Relationship Id="rId30" Type="http://schemas.openxmlformats.org/officeDocument/2006/relationships/image" Target="../media/image30.png"/><Relationship Id="rId11" Type="http://schemas.openxmlformats.org/officeDocument/2006/relationships/image" Target="../media/image4.png"/><Relationship Id="rId10" Type="http://schemas.openxmlformats.org/officeDocument/2006/relationships/image" Target="../media/image5.png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5" Type="http://schemas.openxmlformats.org/officeDocument/2006/relationships/image" Target="../media/image18.png"/><Relationship Id="rId14" Type="http://schemas.openxmlformats.org/officeDocument/2006/relationships/image" Target="../media/image6.png"/><Relationship Id="rId17" Type="http://schemas.openxmlformats.org/officeDocument/2006/relationships/image" Target="../media/image13.png"/><Relationship Id="rId16" Type="http://schemas.openxmlformats.org/officeDocument/2006/relationships/image" Target="../media/image8.png"/><Relationship Id="rId19" Type="http://schemas.openxmlformats.org/officeDocument/2006/relationships/image" Target="../media/image2.png"/><Relationship Id="rId1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2500" y="2614938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43525" y="1938413"/>
            <a:ext cx="6000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34088" y="2643525"/>
            <a:ext cx="58102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95913" y="3286450"/>
            <a:ext cx="58102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6225" y="4062413"/>
            <a:ext cx="59055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2013" y="1943175"/>
            <a:ext cx="5715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295838" y="4015100"/>
            <a:ext cx="6000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34125" y="4029388"/>
            <a:ext cx="6096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86625" y="3310525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858188" y="4108150"/>
            <a:ext cx="5715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034150" y="1928900"/>
            <a:ext cx="6286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895913" y="2614950"/>
            <a:ext cx="4953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058000" y="2605425"/>
            <a:ext cx="65722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295850" y="3281688"/>
            <a:ext cx="60007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67188" y="3267400"/>
            <a:ext cx="6286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915000" y="4015100"/>
            <a:ext cx="61912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3172350" y="4044200"/>
            <a:ext cx="65722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715225" y="2633988"/>
            <a:ext cx="42862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00525" y="2629225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2443600" y="1938425"/>
            <a:ext cx="5905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91000" y="1943163"/>
            <a:ext cx="58102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077025" y="3301000"/>
            <a:ext cx="609600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2496013" y="3281688"/>
            <a:ext cx="54292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989300" y="4639250"/>
            <a:ext cx="6477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714950" y="4634500"/>
            <a:ext cx="6762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2418988" y="4624975"/>
            <a:ext cx="65722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3133838" y="4663575"/>
            <a:ext cx="6667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3820100" y="4698700"/>
            <a:ext cx="64770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3686625" y="1881275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2500" y="2602935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43525" y="1926410"/>
            <a:ext cx="6000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34088" y="2631522"/>
            <a:ext cx="58102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95913" y="3274447"/>
            <a:ext cx="58102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6225" y="4050410"/>
            <a:ext cx="59055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2013" y="1931172"/>
            <a:ext cx="5715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295838" y="4003097"/>
            <a:ext cx="6000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34125" y="4017385"/>
            <a:ext cx="6096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86625" y="3298522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858188" y="4096147"/>
            <a:ext cx="5715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034150" y="1916897"/>
            <a:ext cx="6286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895913" y="2602947"/>
            <a:ext cx="4953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058000" y="2593422"/>
            <a:ext cx="65722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295850" y="3269685"/>
            <a:ext cx="60007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67188" y="3255397"/>
            <a:ext cx="6286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915000" y="4003097"/>
            <a:ext cx="61912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3172350" y="4032197"/>
            <a:ext cx="65722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715225" y="2621985"/>
            <a:ext cx="42862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00525" y="2617222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2443600" y="1926422"/>
            <a:ext cx="5905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91000" y="1931160"/>
            <a:ext cx="58102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077025" y="3288997"/>
            <a:ext cx="609600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2496013" y="3269685"/>
            <a:ext cx="54292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989300" y="4627247"/>
            <a:ext cx="6477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714950" y="4622497"/>
            <a:ext cx="6762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2418988" y="4612972"/>
            <a:ext cx="65722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3133838" y="4651572"/>
            <a:ext cx="6667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3820100" y="4686697"/>
            <a:ext cx="64770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3686625" y="1869272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 txBox="1"/>
          <p:nvPr>
            <p:ph idx="1" type="body"/>
          </p:nvPr>
        </p:nvSpPr>
        <p:spPr>
          <a:xfrm>
            <a:off x="704450" y="6347850"/>
            <a:ext cx="8617800" cy="8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