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203535" y="1625000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64900" y="7448075"/>
            <a:ext cx="942026" cy="2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475225" y="283600"/>
            <a:ext cx="9090900" cy="881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" name="Google Shape;21;p2"/>
          <p:cNvSpPr/>
          <p:nvPr>
            <p:ph idx="2" type="pic"/>
          </p:nvPr>
        </p:nvSpPr>
        <p:spPr>
          <a:xfrm>
            <a:off x="284085" y="1735750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2" name="Google Shape;22;p2"/>
          <p:cNvSpPr txBox="1"/>
          <p:nvPr>
            <p:ph idx="1" type="body"/>
          </p:nvPr>
        </p:nvSpPr>
        <p:spPr>
          <a:xfrm>
            <a:off x="299385" y="2859075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3" name="Google Shape;23;p2"/>
          <p:cNvCxnSpPr>
            <a:stCxn id="18" idx="2"/>
          </p:cNvCxnSpPr>
          <p:nvPr/>
        </p:nvCxnSpPr>
        <p:spPr>
          <a:xfrm>
            <a:off x="966285" y="385550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2"/>
          <p:cNvSpPr/>
          <p:nvPr/>
        </p:nvSpPr>
        <p:spPr>
          <a:xfrm>
            <a:off x="2494510" y="1625000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>
            <p:ph idx="3" type="pic"/>
          </p:nvPr>
        </p:nvSpPr>
        <p:spPr>
          <a:xfrm>
            <a:off x="2575060" y="1735750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" name="Google Shape;26;p2"/>
          <p:cNvSpPr txBox="1"/>
          <p:nvPr>
            <p:ph idx="4" type="body"/>
          </p:nvPr>
        </p:nvSpPr>
        <p:spPr>
          <a:xfrm>
            <a:off x="2590360" y="2859075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7" name="Google Shape;27;p2"/>
          <p:cNvCxnSpPr>
            <a:stCxn id="24" idx="2"/>
          </p:cNvCxnSpPr>
          <p:nvPr/>
        </p:nvCxnSpPr>
        <p:spPr>
          <a:xfrm>
            <a:off x="3257260" y="385550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2"/>
          <p:cNvSpPr/>
          <p:nvPr/>
        </p:nvSpPr>
        <p:spPr>
          <a:xfrm>
            <a:off x="4785485" y="1625000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>
            <p:ph idx="5" type="pic"/>
          </p:nvPr>
        </p:nvSpPr>
        <p:spPr>
          <a:xfrm>
            <a:off x="4866035" y="1735750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" name="Google Shape;30;p2"/>
          <p:cNvSpPr txBox="1"/>
          <p:nvPr>
            <p:ph idx="6" type="body"/>
          </p:nvPr>
        </p:nvSpPr>
        <p:spPr>
          <a:xfrm>
            <a:off x="4881335" y="2859075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1" name="Google Shape;31;p2"/>
          <p:cNvCxnSpPr>
            <a:stCxn id="28" idx="2"/>
          </p:cNvCxnSpPr>
          <p:nvPr/>
        </p:nvCxnSpPr>
        <p:spPr>
          <a:xfrm>
            <a:off x="5548235" y="385550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2"/>
          <p:cNvSpPr/>
          <p:nvPr/>
        </p:nvSpPr>
        <p:spPr>
          <a:xfrm>
            <a:off x="7076460" y="1625000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>
            <p:ph idx="7" type="pic"/>
          </p:nvPr>
        </p:nvSpPr>
        <p:spPr>
          <a:xfrm>
            <a:off x="7157010" y="1735750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" name="Google Shape;34;p2"/>
          <p:cNvSpPr txBox="1"/>
          <p:nvPr>
            <p:ph idx="8" type="body"/>
          </p:nvPr>
        </p:nvSpPr>
        <p:spPr>
          <a:xfrm>
            <a:off x="7172310" y="2859075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5" name="Google Shape;35;p2"/>
          <p:cNvCxnSpPr>
            <a:stCxn id="32" idx="2"/>
          </p:cNvCxnSpPr>
          <p:nvPr/>
        </p:nvCxnSpPr>
        <p:spPr>
          <a:xfrm>
            <a:off x="7839210" y="385550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2"/>
          <p:cNvSpPr/>
          <p:nvPr/>
        </p:nvSpPr>
        <p:spPr>
          <a:xfrm>
            <a:off x="1367736" y="4782109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>
            <p:ph idx="9" type="pic"/>
          </p:nvPr>
        </p:nvSpPr>
        <p:spPr>
          <a:xfrm>
            <a:off x="1448286" y="4892859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8" name="Google Shape;38;p2"/>
          <p:cNvSpPr txBox="1"/>
          <p:nvPr>
            <p:ph idx="13" type="body"/>
          </p:nvPr>
        </p:nvSpPr>
        <p:spPr>
          <a:xfrm>
            <a:off x="1463586" y="6016184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9" name="Google Shape;39;p2"/>
          <p:cNvCxnSpPr/>
          <p:nvPr/>
        </p:nvCxnSpPr>
        <p:spPr>
          <a:xfrm>
            <a:off x="2122810" y="443715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2"/>
          <p:cNvSpPr/>
          <p:nvPr/>
        </p:nvSpPr>
        <p:spPr>
          <a:xfrm>
            <a:off x="3643361" y="4782109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>
            <p:ph idx="14" type="pic"/>
          </p:nvPr>
        </p:nvSpPr>
        <p:spPr>
          <a:xfrm>
            <a:off x="3723911" y="4892859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2" name="Google Shape;42;p2"/>
          <p:cNvSpPr txBox="1"/>
          <p:nvPr>
            <p:ph idx="15" type="body"/>
          </p:nvPr>
        </p:nvSpPr>
        <p:spPr>
          <a:xfrm>
            <a:off x="3739211" y="6016184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3" name="Google Shape;43;p2"/>
          <p:cNvCxnSpPr/>
          <p:nvPr/>
        </p:nvCxnSpPr>
        <p:spPr>
          <a:xfrm>
            <a:off x="4398435" y="443715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Google Shape;44;p2"/>
          <p:cNvSpPr/>
          <p:nvPr/>
        </p:nvSpPr>
        <p:spPr>
          <a:xfrm>
            <a:off x="5949661" y="4782109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>
            <p:ph idx="16" type="pic"/>
          </p:nvPr>
        </p:nvSpPr>
        <p:spPr>
          <a:xfrm>
            <a:off x="6030211" y="4892859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6" name="Google Shape;46;p2"/>
          <p:cNvSpPr txBox="1"/>
          <p:nvPr>
            <p:ph idx="17" type="body"/>
          </p:nvPr>
        </p:nvSpPr>
        <p:spPr>
          <a:xfrm>
            <a:off x="6045511" y="6016184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7" name="Google Shape;47;p2"/>
          <p:cNvCxnSpPr/>
          <p:nvPr/>
        </p:nvCxnSpPr>
        <p:spPr>
          <a:xfrm>
            <a:off x="6704735" y="443715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2"/>
          <p:cNvSpPr/>
          <p:nvPr/>
        </p:nvSpPr>
        <p:spPr>
          <a:xfrm>
            <a:off x="8255961" y="4782109"/>
            <a:ext cx="1525500" cy="223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/>
          <p:nvPr>
            <p:ph idx="18" type="pic"/>
          </p:nvPr>
        </p:nvSpPr>
        <p:spPr>
          <a:xfrm>
            <a:off x="8336511" y="4892859"/>
            <a:ext cx="1364400" cy="99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0" name="Google Shape;50;p2"/>
          <p:cNvSpPr txBox="1"/>
          <p:nvPr>
            <p:ph idx="19" type="body"/>
          </p:nvPr>
        </p:nvSpPr>
        <p:spPr>
          <a:xfrm>
            <a:off x="8351811" y="6016184"/>
            <a:ext cx="13107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51" name="Google Shape;51;p2"/>
          <p:cNvCxnSpPr/>
          <p:nvPr/>
        </p:nvCxnSpPr>
        <p:spPr>
          <a:xfrm>
            <a:off x="9011035" y="4437150"/>
            <a:ext cx="7500" cy="337200"/>
          </a:xfrm>
          <a:prstGeom prst="straightConnector1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4" name="Google Shape;54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419070" y="16653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166325" y="157575"/>
            <a:ext cx="9725700" cy="113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Google Shape;8;p1"/>
          <p:cNvCxnSpPr>
            <a:endCxn id="9" idx="6"/>
          </p:cNvCxnSpPr>
          <p:nvPr/>
        </p:nvCxnSpPr>
        <p:spPr>
          <a:xfrm>
            <a:off x="887225" y="4315450"/>
            <a:ext cx="8264400" cy="3900"/>
          </a:xfrm>
          <a:prstGeom prst="straightConnector1">
            <a:avLst/>
          </a:prstGeom>
          <a:noFill/>
          <a:ln cap="flat" cmpd="sng" w="762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Google Shape;10;p1"/>
          <p:cNvSpPr/>
          <p:nvPr/>
        </p:nvSpPr>
        <p:spPr>
          <a:xfrm>
            <a:off x="818375" y="417175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886032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96722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11607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26492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541377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656262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7711475" y="4173700"/>
            <a:ext cx="291300" cy="2913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75225" y="283600"/>
            <a:ext cx="9090900" cy="881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>
            <p:ph idx="2" type="pic"/>
          </p:nvPr>
        </p:nvSpPr>
        <p:spPr>
          <a:xfrm>
            <a:off x="284085" y="1735750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299385" y="2859075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>
            <p:ph idx="3" type="pic"/>
          </p:nvPr>
        </p:nvSpPr>
        <p:spPr>
          <a:xfrm>
            <a:off x="2575060" y="1735750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97" name="Google Shape;97;p13"/>
          <p:cNvSpPr txBox="1"/>
          <p:nvPr>
            <p:ph idx="4" type="body"/>
          </p:nvPr>
        </p:nvSpPr>
        <p:spPr>
          <a:xfrm>
            <a:off x="2590360" y="2859075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>
            <p:ph idx="5" type="pic"/>
          </p:nvPr>
        </p:nvSpPr>
        <p:spPr>
          <a:xfrm>
            <a:off x="4866035" y="1735750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99" name="Google Shape;99;p13"/>
          <p:cNvSpPr txBox="1"/>
          <p:nvPr>
            <p:ph idx="6" type="body"/>
          </p:nvPr>
        </p:nvSpPr>
        <p:spPr>
          <a:xfrm>
            <a:off x="4881335" y="2859075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>
            <p:ph idx="7" type="pic"/>
          </p:nvPr>
        </p:nvSpPr>
        <p:spPr>
          <a:xfrm>
            <a:off x="7157010" y="1735750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101" name="Google Shape;101;p13"/>
          <p:cNvSpPr txBox="1"/>
          <p:nvPr>
            <p:ph idx="8" type="body"/>
          </p:nvPr>
        </p:nvSpPr>
        <p:spPr>
          <a:xfrm>
            <a:off x="7172310" y="2859075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>
            <p:ph idx="9" type="pic"/>
          </p:nvPr>
        </p:nvSpPr>
        <p:spPr>
          <a:xfrm>
            <a:off x="1448286" y="4892859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103" name="Google Shape;103;p13"/>
          <p:cNvSpPr txBox="1"/>
          <p:nvPr>
            <p:ph idx="13" type="body"/>
          </p:nvPr>
        </p:nvSpPr>
        <p:spPr>
          <a:xfrm>
            <a:off x="1463586" y="6016184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>
            <p:ph idx="14" type="pic"/>
          </p:nvPr>
        </p:nvSpPr>
        <p:spPr>
          <a:xfrm>
            <a:off x="3723911" y="4892859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105" name="Google Shape;105;p13"/>
          <p:cNvSpPr txBox="1"/>
          <p:nvPr>
            <p:ph idx="15" type="body"/>
          </p:nvPr>
        </p:nvSpPr>
        <p:spPr>
          <a:xfrm>
            <a:off x="3739211" y="6016184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>
            <p:ph idx="16" type="pic"/>
          </p:nvPr>
        </p:nvSpPr>
        <p:spPr>
          <a:xfrm>
            <a:off x="6030211" y="4892859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107" name="Google Shape;107;p13"/>
          <p:cNvSpPr txBox="1"/>
          <p:nvPr>
            <p:ph idx="17" type="body"/>
          </p:nvPr>
        </p:nvSpPr>
        <p:spPr>
          <a:xfrm>
            <a:off x="6045511" y="6016184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>
            <p:ph idx="18" type="pic"/>
          </p:nvPr>
        </p:nvSpPr>
        <p:spPr>
          <a:xfrm>
            <a:off x="8336511" y="4892859"/>
            <a:ext cx="1364400" cy="993000"/>
          </a:xfrm>
          <a:prstGeom prst="roundRect">
            <a:avLst>
              <a:gd fmla="val 16667" name="adj"/>
            </a:avLst>
          </a:prstGeom>
        </p:spPr>
      </p:sp>
      <p:sp>
        <p:nvSpPr>
          <p:cNvPr id="109" name="Google Shape;109;p13"/>
          <p:cNvSpPr txBox="1"/>
          <p:nvPr>
            <p:ph idx="19" type="body"/>
          </p:nvPr>
        </p:nvSpPr>
        <p:spPr>
          <a:xfrm>
            <a:off x="8351811" y="6016184"/>
            <a:ext cx="13107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