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64900" y="74480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475225" y="436000"/>
            <a:ext cx="9090900" cy="88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>
            <a:off x="105634" y="4137525"/>
            <a:ext cx="1908900" cy="7728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703400" y="4137525"/>
            <a:ext cx="1908900" cy="7728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3296650" y="4137525"/>
            <a:ext cx="1908900" cy="7728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4899000" y="4137525"/>
            <a:ext cx="1908900" cy="7728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496756" y="4137525"/>
            <a:ext cx="1908900" cy="7728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8094600" y="4148738"/>
            <a:ext cx="1908900" cy="7728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18175" y="1910350"/>
            <a:ext cx="2754300" cy="1718700"/>
          </a:xfrm>
          <a:prstGeom prst="wedgeRoundRectCallout">
            <a:avLst>
              <a:gd fmla="val -28547" name="adj1"/>
              <a:gd fmla="val 73767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570450" y="1906213"/>
            <a:ext cx="2754300" cy="1718700"/>
          </a:xfrm>
          <a:prstGeom prst="wedgeRoundRectCallout">
            <a:avLst>
              <a:gd fmla="val -28547" name="adj1"/>
              <a:gd fmla="val 73767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722725" y="1906213"/>
            <a:ext cx="2754300" cy="1718700"/>
          </a:xfrm>
          <a:prstGeom prst="wedgeRoundRectCallout">
            <a:avLst>
              <a:gd fmla="val -28547" name="adj1"/>
              <a:gd fmla="val 73767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 rot="10800000">
            <a:off x="418175" y="5418800"/>
            <a:ext cx="2754300" cy="1718700"/>
          </a:xfrm>
          <a:prstGeom prst="wedgeRoundRectCallout">
            <a:avLst>
              <a:gd fmla="val -28547" name="adj1"/>
              <a:gd fmla="val 73767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 rot="10800000">
            <a:off x="3570450" y="5422925"/>
            <a:ext cx="2754300" cy="1718700"/>
          </a:xfrm>
          <a:prstGeom prst="wedgeRoundRectCallout">
            <a:avLst>
              <a:gd fmla="val -28547" name="adj1"/>
              <a:gd fmla="val 73767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 rot="10800000">
            <a:off x="6722725" y="5439763"/>
            <a:ext cx="2754300" cy="1718700"/>
          </a:xfrm>
          <a:prstGeom prst="wedgeRoundRectCallout">
            <a:avLst>
              <a:gd fmla="val -28547" name="adj1"/>
              <a:gd fmla="val 73767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 txBox="1"/>
          <p:nvPr>
            <p:ph idx="1" type="body"/>
          </p:nvPr>
        </p:nvSpPr>
        <p:spPr>
          <a:xfrm>
            <a:off x="581800" y="4290725"/>
            <a:ext cx="990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2" type="body"/>
          </p:nvPr>
        </p:nvSpPr>
        <p:spPr>
          <a:xfrm>
            <a:off x="2160138" y="4282275"/>
            <a:ext cx="990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3" type="body"/>
          </p:nvPr>
        </p:nvSpPr>
        <p:spPr>
          <a:xfrm>
            <a:off x="3760200" y="4293500"/>
            <a:ext cx="990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4" type="body"/>
          </p:nvPr>
        </p:nvSpPr>
        <p:spPr>
          <a:xfrm>
            <a:off x="5355700" y="4282275"/>
            <a:ext cx="990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5" type="body"/>
          </p:nvPr>
        </p:nvSpPr>
        <p:spPr>
          <a:xfrm>
            <a:off x="6955800" y="4290700"/>
            <a:ext cx="990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6" type="body"/>
          </p:nvPr>
        </p:nvSpPr>
        <p:spPr>
          <a:xfrm>
            <a:off x="8555800" y="4290700"/>
            <a:ext cx="990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2"/>
          <p:cNvSpPr/>
          <p:nvPr>
            <p:ph idx="7" type="pic"/>
          </p:nvPr>
        </p:nvSpPr>
        <p:spPr>
          <a:xfrm>
            <a:off x="572700" y="2045375"/>
            <a:ext cx="2436300" cy="14817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  <p:sp>
        <p:nvSpPr>
          <p:cNvPr id="30" name="Google Shape;30;p2"/>
          <p:cNvSpPr/>
          <p:nvPr>
            <p:ph idx="8" type="pic"/>
          </p:nvPr>
        </p:nvSpPr>
        <p:spPr>
          <a:xfrm>
            <a:off x="3729450" y="2058988"/>
            <a:ext cx="2436300" cy="14817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  <p:sp>
        <p:nvSpPr>
          <p:cNvPr id="31" name="Google Shape;31;p2"/>
          <p:cNvSpPr/>
          <p:nvPr>
            <p:ph idx="9" type="pic"/>
          </p:nvPr>
        </p:nvSpPr>
        <p:spPr>
          <a:xfrm>
            <a:off x="6886200" y="2063200"/>
            <a:ext cx="2436300" cy="14817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  <p:sp>
        <p:nvSpPr>
          <p:cNvPr id="32" name="Google Shape;32;p2"/>
          <p:cNvSpPr/>
          <p:nvPr>
            <p:ph idx="13" type="pic"/>
          </p:nvPr>
        </p:nvSpPr>
        <p:spPr>
          <a:xfrm>
            <a:off x="577175" y="5520775"/>
            <a:ext cx="2436300" cy="14817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  <p:sp>
        <p:nvSpPr>
          <p:cNvPr id="33" name="Google Shape;33;p2"/>
          <p:cNvSpPr/>
          <p:nvPr>
            <p:ph idx="14" type="pic"/>
          </p:nvPr>
        </p:nvSpPr>
        <p:spPr>
          <a:xfrm>
            <a:off x="3729450" y="5529600"/>
            <a:ext cx="2436300" cy="14817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  <p:sp>
        <p:nvSpPr>
          <p:cNvPr id="34" name="Google Shape;34;p2"/>
          <p:cNvSpPr/>
          <p:nvPr>
            <p:ph idx="15" type="pic"/>
          </p:nvPr>
        </p:nvSpPr>
        <p:spPr>
          <a:xfrm>
            <a:off x="6881725" y="5558275"/>
            <a:ext cx="2436300" cy="14817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37" name="Google Shape;37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/>
          <p:nvPr>
            <p:ph type="title"/>
          </p:nvPr>
        </p:nvSpPr>
        <p:spPr>
          <a:xfrm>
            <a:off x="273895" y="3099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>
            <p:ph type="title"/>
          </p:nvPr>
        </p:nvSpPr>
        <p:spPr>
          <a:xfrm>
            <a:off x="273895" y="3099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5" name="Google Shape;45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title"/>
          </p:nvPr>
        </p:nvSpPr>
        <p:spPr>
          <a:xfrm>
            <a:off x="273895" y="3099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895" y="3099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485275" y="309975"/>
            <a:ext cx="9063900" cy="1137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475225" y="436000"/>
            <a:ext cx="9090900" cy="88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>
            <p:ph idx="1" type="body"/>
          </p:nvPr>
        </p:nvSpPr>
        <p:spPr>
          <a:xfrm>
            <a:off x="581800" y="4290725"/>
            <a:ext cx="990900" cy="4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 txBox="1"/>
          <p:nvPr>
            <p:ph idx="2" type="body"/>
          </p:nvPr>
        </p:nvSpPr>
        <p:spPr>
          <a:xfrm>
            <a:off x="2160138" y="4282275"/>
            <a:ext cx="990900" cy="4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 txBox="1"/>
          <p:nvPr>
            <p:ph idx="3" type="body"/>
          </p:nvPr>
        </p:nvSpPr>
        <p:spPr>
          <a:xfrm>
            <a:off x="3760200" y="4293500"/>
            <a:ext cx="990900" cy="4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 txBox="1"/>
          <p:nvPr>
            <p:ph idx="4" type="body"/>
          </p:nvPr>
        </p:nvSpPr>
        <p:spPr>
          <a:xfrm>
            <a:off x="5355700" y="4282275"/>
            <a:ext cx="990900" cy="4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>
            <p:ph idx="5" type="body"/>
          </p:nvPr>
        </p:nvSpPr>
        <p:spPr>
          <a:xfrm>
            <a:off x="6955800" y="4290700"/>
            <a:ext cx="990900" cy="4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idx="6" type="body"/>
          </p:nvPr>
        </p:nvSpPr>
        <p:spPr>
          <a:xfrm>
            <a:off x="8555800" y="4290700"/>
            <a:ext cx="990900" cy="4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>
            <p:ph idx="7" type="pic"/>
          </p:nvPr>
        </p:nvSpPr>
        <p:spPr>
          <a:xfrm>
            <a:off x="572700" y="2045375"/>
            <a:ext cx="2436300" cy="1481700"/>
          </a:xfrm>
          <a:prstGeom prst="roundRect">
            <a:avLst>
              <a:gd fmla="val 16667" name="adj"/>
            </a:avLst>
          </a:prstGeom>
        </p:spPr>
      </p:sp>
      <p:sp>
        <p:nvSpPr>
          <p:cNvPr id="84" name="Google Shape;84;p13"/>
          <p:cNvSpPr/>
          <p:nvPr>
            <p:ph idx="8" type="pic"/>
          </p:nvPr>
        </p:nvSpPr>
        <p:spPr>
          <a:xfrm>
            <a:off x="3729450" y="2058988"/>
            <a:ext cx="2436300" cy="1481700"/>
          </a:xfrm>
          <a:prstGeom prst="roundRect">
            <a:avLst>
              <a:gd fmla="val 16667" name="adj"/>
            </a:avLst>
          </a:prstGeom>
        </p:spPr>
      </p:sp>
      <p:sp>
        <p:nvSpPr>
          <p:cNvPr id="85" name="Google Shape;85;p13"/>
          <p:cNvSpPr/>
          <p:nvPr>
            <p:ph idx="9" type="pic"/>
          </p:nvPr>
        </p:nvSpPr>
        <p:spPr>
          <a:xfrm>
            <a:off x="6886200" y="2063200"/>
            <a:ext cx="2436300" cy="1481700"/>
          </a:xfrm>
          <a:prstGeom prst="roundRect">
            <a:avLst>
              <a:gd fmla="val 16667" name="adj"/>
            </a:avLst>
          </a:prstGeom>
        </p:spPr>
      </p:sp>
      <p:sp>
        <p:nvSpPr>
          <p:cNvPr id="86" name="Google Shape;86;p13"/>
          <p:cNvSpPr/>
          <p:nvPr>
            <p:ph idx="13" type="pic"/>
          </p:nvPr>
        </p:nvSpPr>
        <p:spPr>
          <a:xfrm>
            <a:off x="577175" y="5520775"/>
            <a:ext cx="2436300" cy="1481700"/>
          </a:xfrm>
          <a:prstGeom prst="roundRect">
            <a:avLst>
              <a:gd fmla="val 16667" name="adj"/>
            </a:avLst>
          </a:prstGeom>
        </p:spPr>
      </p:sp>
      <p:sp>
        <p:nvSpPr>
          <p:cNvPr id="87" name="Google Shape;87;p13"/>
          <p:cNvSpPr/>
          <p:nvPr>
            <p:ph idx="14" type="pic"/>
          </p:nvPr>
        </p:nvSpPr>
        <p:spPr>
          <a:xfrm>
            <a:off x="3729450" y="5529600"/>
            <a:ext cx="2436300" cy="1481700"/>
          </a:xfrm>
          <a:prstGeom prst="roundRect">
            <a:avLst>
              <a:gd fmla="val 16667" name="adj"/>
            </a:avLst>
          </a:prstGeom>
        </p:spPr>
      </p:sp>
      <p:sp>
        <p:nvSpPr>
          <p:cNvPr id="88" name="Google Shape;88;p13"/>
          <p:cNvSpPr/>
          <p:nvPr>
            <p:ph idx="15" type="pic"/>
          </p:nvPr>
        </p:nvSpPr>
        <p:spPr>
          <a:xfrm>
            <a:off x="6881725" y="5558275"/>
            <a:ext cx="2436300" cy="1481700"/>
          </a:xfrm>
          <a:prstGeom prst="roundRect">
            <a:avLst>
              <a:gd fmla="val 16667" name="adj"/>
            </a:avLst>
          </a:prstGeom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