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58400" cy="77724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9052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02920" y="4173120"/>
            <a:ext cx="9052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41520" y="18187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2920" y="41731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5141520" y="41731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291456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3563640" y="1818720"/>
            <a:ext cx="291456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624360" y="1818720"/>
            <a:ext cx="291456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5"/>
          <p:cNvSpPr>
            <a:spLocks noGrp="1"/>
          </p:cNvSpPr>
          <p:nvPr>
            <p:ph type="body"/>
          </p:nvPr>
        </p:nvSpPr>
        <p:spPr>
          <a:xfrm>
            <a:off x="502920" y="4173120"/>
            <a:ext cx="291456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6"/>
          <p:cNvSpPr>
            <a:spLocks noGrp="1"/>
          </p:cNvSpPr>
          <p:nvPr>
            <p:ph type="body"/>
          </p:nvPr>
        </p:nvSpPr>
        <p:spPr>
          <a:xfrm>
            <a:off x="3563640" y="4173120"/>
            <a:ext cx="291456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7"/>
          <p:cNvSpPr>
            <a:spLocks noGrp="1"/>
          </p:cNvSpPr>
          <p:nvPr>
            <p:ph type="body"/>
          </p:nvPr>
        </p:nvSpPr>
        <p:spPr>
          <a:xfrm>
            <a:off x="6624360" y="4173120"/>
            <a:ext cx="291456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subTitle"/>
          </p:nvPr>
        </p:nvSpPr>
        <p:spPr>
          <a:xfrm>
            <a:off x="502920" y="1818720"/>
            <a:ext cx="9052200" cy="450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9052200" cy="4507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4417200" cy="4507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141520" y="1818720"/>
            <a:ext cx="4417200" cy="4507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ubTitle"/>
          </p:nvPr>
        </p:nvSpPr>
        <p:spPr>
          <a:xfrm>
            <a:off x="502920" y="309960"/>
            <a:ext cx="9052200" cy="6015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141520" y="1818720"/>
            <a:ext cx="4417200" cy="4507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502920" y="41731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4417200" cy="4507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41520" y="18187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141520" y="41731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2920" y="309960"/>
            <a:ext cx="9052200" cy="1297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2920" y="18187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41520" y="1818720"/>
            <a:ext cx="4417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502920" y="4173120"/>
            <a:ext cx="9052200" cy="214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972720" y="741960"/>
            <a:ext cx="8095680" cy="6300000"/>
          </a:xfrm>
          <a:custGeom>
            <a:avLst/>
            <a:gdLst/>
            <a:ahLst/>
            <a:rect l="l" t="t" r="r" b="b"/>
            <a:pathLst>
              <a:path w="323840" h="252008">
                <a:moveTo>
                  <a:pt x="43083" y="4081"/>
                </a:moveTo>
                <a:cubicBezTo>
                  <a:pt x="50799" y="4081"/>
                  <a:pt x="58429" y="2441"/>
                  <a:pt x="66085" y="1484"/>
                </a:cubicBezTo>
                <a:cubicBezTo>
                  <a:pt x="80079" y="-265"/>
                  <a:pt x="94612" y="5656"/>
                  <a:pt x="108379" y="2597"/>
                </a:cubicBezTo>
                <a:cubicBezTo>
                  <a:pt x="123833" y="-837"/>
                  <a:pt x="140036" y="1855"/>
                  <a:pt x="155867" y="1855"/>
                </a:cubicBezTo>
                <a:cubicBezTo>
                  <a:pt x="177394" y="1855"/>
                  <a:pt x="198893" y="0"/>
                  <a:pt x="220420" y="0"/>
                </a:cubicBezTo>
                <a:cubicBezTo>
                  <a:pt x="252698" y="0"/>
                  <a:pt x="293006" y="2620"/>
                  <a:pt x="313170" y="27825"/>
                </a:cubicBezTo>
                <a:cubicBezTo>
                  <a:pt x="317291" y="32976"/>
                  <a:pt x="322369" y="38346"/>
                  <a:pt x="323187" y="44891"/>
                </a:cubicBezTo>
                <a:cubicBezTo>
                  <a:pt x="324487" y="55287"/>
                  <a:pt x="324288" y="68275"/>
                  <a:pt x="316880" y="75683"/>
                </a:cubicBezTo>
                <a:cubicBezTo>
                  <a:pt x="306377" y="86186"/>
                  <a:pt x="293436" y="94269"/>
                  <a:pt x="280151" y="100911"/>
                </a:cubicBezTo>
                <a:cubicBezTo>
                  <a:pt x="269339" y="106317"/>
                  <a:pt x="256373" y="113266"/>
                  <a:pt x="244906" y="109444"/>
                </a:cubicBezTo>
                <a:cubicBezTo>
                  <a:pt x="207107" y="96844"/>
                  <a:pt x="175505" y="66280"/>
                  <a:pt x="136204" y="59730"/>
                </a:cubicBezTo>
                <a:cubicBezTo>
                  <a:pt x="113166" y="55890"/>
                  <a:pt x="89726" y="66442"/>
                  <a:pt x="67569" y="73828"/>
                </a:cubicBezTo>
                <a:cubicBezTo>
                  <a:pt x="52175" y="78959"/>
                  <a:pt x="34542" y="78020"/>
                  <a:pt x="20453" y="86071"/>
                </a:cubicBezTo>
                <a:cubicBezTo>
                  <a:pt x="5957" y="94354"/>
                  <a:pt x="5154" y="116148"/>
                  <a:pt x="1532" y="132446"/>
                </a:cubicBezTo>
                <a:cubicBezTo>
                  <a:pt x="-3868" y="156748"/>
                  <a:pt x="6273" y="184076"/>
                  <a:pt x="20082" y="204790"/>
                </a:cubicBezTo>
                <a:cubicBezTo>
                  <a:pt x="25766" y="213316"/>
                  <a:pt x="30711" y="222337"/>
                  <a:pt x="35293" y="231502"/>
                </a:cubicBezTo>
                <a:cubicBezTo>
                  <a:pt x="37001" y="234918"/>
                  <a:pt x="37801" y="239227"/>
                  <a:pt x="40857" y="241519"/>
                </a:cubicBezTo>
                <a:cubicBezTo>
                  <a:pt x="47333" y="246376"/>
                  <a:pt x="56105" y="246984"/>
                  <a:pt x="63859" y="249310"/>
                </a:cubicBezTo>
                <a:cubicBezTo>
                  <a:pt x="71463" y="251591"/>
                  <a:pt x="79853" y="252887"/>
                  <a:pt x="87603" y="251165"/>
                </a:cubicBezTo>
                <a:cubicBezTo>
                  <a:pt x="90695" y="250478"/>
                  <a:pt x="92783" y="247469"/>
                  <a:pt x="95023" y="245229"/>
                </a:cubicBezTo>
                <a:cubicBezTo>
                  <a:pt x="114971" y="225281"/>
                  <a:pt x="96619" y="187798"/>
                  <a:pt x="106524" y="161384"/>
                </a:cubicBezTo>
                <a:cubicBezTo>
                  <a:pt x="110042" y="152002"/>
                  <a:pt x="114240" y="134468"/>
                  <a:pt x="123961" y="136898"/>
                </a:cubicBezTo>
                <a:cubicBezTo>
                  <a:pt x="129096" y="138182"/>
                  <a:pt x="132171" y="143608"/>
                  <a:pt x="136575" y="146544"/>
                </a:cubicBezTo>
                <a:cubicBezTo>
                  <a:pt x="147864" y="154070"/>
                  <a:pt x="159265" y="163891"/>
                  <a:pt x="164029" y="176595"/>
                </a:cubicBezTo>
                <a:cubicBezTo>
                  <a:pt x="167163" y="184952"/>
                  <a:pt x="164621" y="194471"/>
                  <a:pt x="165884" y="203307"/>
                </a:cubicBezTo>
                <a:cubicBezTo>
                  <a:pt x="167525" y="214787"/>
                  <a:pt x="170669" y="227383"/>
                  <a:pt x="178869" y="235583"/>
                </a:cubicBezTo>
                <a:cubicBezTo>
                  <a:pt x="184383" y="241097"/>
                  <a:pt x="191906" y="245375"/>
                  <a:pt x="199644" y="246342"/>
                </a:cubicBezTo>
                <a:cubicBezTo>
                  <a:pt x="208097" y="247399"/>
                  <a:pt x="216608" y="244327"/>
                  <a:pt x="224872" y="242261"/>
                </a:cubicBezTo>
                <a:cubicBezTo>
                  <a:pt x="241554" y="238091"/>
                  <a:pt x="260690" y="243644"/>
                  <a:pt x="276070" y="235954"/>
                </a:cubicBezTo>
              </a:path>
            </a:pathLst>
          </a:custGeom>
          <a:noFill/>
          <a:ln w="76200">
            <a:solidFill>
              <a:srgbClr val="38761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296640" y="268920"/>
            <a:ext cx="1836000" cy="1520640"/>
          </a:xfrm>
          <a:prstGeom prst="frame">
            <a:avLst>
              <a:gd name="adj1" fmla="val 12500"/>
            </a:avLst>
          </a:prstGeom>
          <a:solidFill>
            <a:srgbClr val="6aa84f"/>
          </a:solidFill>
          <a:ln w="9525">
            <a:solidFill>
              <a:schemeClr val="dk2"/>
            </a:solidFill>
            <a:round/>
          </a:ln>
          <a:effectLst>
            <a:outerShdw algn="bl" blurRad="57150" dir="3606065" dist="66443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3000" spc="-1" strike="noStrike">
                <a:solidFill>
                  <a:srgbClr val="000000"/>
                </a:solidFill>
                <a:latin typeface="Comic Sans MS"/>
                <a:ea typeface="Comic Sans MS"/>
              </a:rPr>
              <a:t>Start Here!</a:t>
            </a:r>
            <a:endParaRPr b="0" lang="en-US" sz="3000" spc="-1" strike="noStrike">
              <a:latin typeface="Arial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7772400" y="4806000"/>
            <a:ext cx="1720080" cy="1764360"/>
          </a:xfrm>
          <a:prstGeom prst="octagon">
            <a:avLst>
              <a:gd name="adj" fmla="val 29289"/>
            </a:avLst>
          </a:prstGeom>
          <a:solidFill>
            <a:srgbClr val="ff0000"/>
          </a:solidFill>
          <a:ln w="9525">
            <a:solidFill>
              <a:schemeClr val="dk2"/>
            </a:solidFill>
            <a:round/>
          </a:ln>
          <a:effectLst>
            <a:outerShdw algn="bl" blurRad="57150" dir="3182573" dist="47304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" sz="2700" spc="-1" strike="noStrike">
                <a:solidFill>
                  <a:srgbClr val="000000"/>
                </a:solidFill>
                <a:latin typeface="Comic Sans MS"/>
                <a:ea typeface="Comic Sans MS"/>
              </a:rPr>
              <a:t>Finish Line!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2661840" y="268920"/>
            <a:ext cx="889920" cy="92304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dk2"/>
            </a:solidFill>
            <a:round/>
          </a:ln>
          <a:effectLst>
            <a:outerShdw algn="bl" blurRad="57150" dir="3677095" dist="47205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3858480" y="322560"/>
            <a:ext cx="806760" cy="81612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dk2"/>
            </a:solidFill>
            <a:round/>
          </a:ln>
          <a:effectLst>
            <a:outerShdw algn="bl" blurRad="57150" dir="2033487" dist="56812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5166000" y="417240"/>
            <a:ext cx="945720" cy="667440"/>
          </a:xfrm>
          <a:prstGeom prst="rect">
            <a:avLst/>
          </a:prstGeom>
          <a:solidFill>
            <a:srgbClr val="ff9900"/>
          </a:solidFill>
          <a:ln w="9525">
            <a:solidFill>
              <a:schemeClr val="dk2"/>
            </a:solidFill>
            <a:round/>
          </a:ln>
          <a:effectLst>
            <a:outerShdw algn="bl" blurRad="57150" dir="3429575" dist="47132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6529680" y="322560"/>
            <a:ext cx="806760" cy="816120"/>
          </a:xfrm>
          <a:prstGeom prst="rect">
            <a:avLst/>
          </a:prstGeom>
          <a:solidFill>
            <a:srgbClr val="00ff00"/>
          </a:solidFill>
          <a:ln w="9525">
            <a:solidFill>
              <a:schemeClr val="dk2"/>
            </a:solidFill>
            <a:round/>
          </a:ln>
          <a:effectLst>
            <a:outerShdw algn="bl" blurRad="57150" dir="3471765" dist="66322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7800120" y="563760"/>
            <a:ext cx="1029240" cy="105912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dk2"/>
            </a:solidFill>
            <a:round/>
          </a:ln>
          <a:effectLst>
            <a:outerShdw algn="bl" blurRad="57150" dir="3970233" dist="47225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8678520" y="4343400"/>
            <a:ext cx="1145520" cy="91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4800" spc="-1" strike="noStrike">
                <a:solidFill>
                  <a:srgbClr val="000000"/>
                </a:solidFill>
                <a:latin typeface="Arial"/>
                <a:ea typeface="Arial"/>
              </a:rPr>
              <a:t>🌟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8690400" y="1692000"/>
            <a:ext cx="889920" cy="92304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dk2"/>
            </a:solidFill>
            <a:round/>
          </a:ln>
          <a:effectLst>
            <a:outerShdw algn="bl" blurRad="57150" dir="3677095" dist="47205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7911360" y="2422800"/>
            <a:ext cx="806760" cy="81612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dk2"/>
            </a:solidFill>
            <a:round/>
          </a:ln>
          <a:effectLst>
            <a:outerShdw algn="bl" blurRad="57150" dir="2033487" dist="56812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6654240" y="3129480"/>
            <a:ext cx="945720" cy="667440"/>
          </a:xfrm>
          <a:prstGeom prst="rect">
            <a:avLst/>
          </a:prstGeom>
          <a:solidFill>
            <a:srgbClr val="ff9900"/>
          </a:solidFill>
          <a:ln w="9525">
            <a:solidFill>
              <a:schemeClr val="dk2"/>
            </a:solidFill>
            <a:round/>
          </a:ln>
          <a:effectLst>
            <a:outerShdw algn="bl" blurRad="57150" dir="3429575" dist="47132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>
            <a:off x="5535720" y="2552400"/>
            <a:ext cx="806760" cy="816120"/>
          </a:xfrm>
          <a:prstGeom prst="rect">
            <a:avLst/>
          </a:prstGeom>
          <a:solidFill>
            <a:srgbClr val="00ff00"/>
          </a:solidFill>
          <a:ln w="9525">
            <a:solidFill>
              <a:schemeClr val="dk2"/>
            </a:solidFill>
            <a:round/>
          </a:ln>
          <a:effectLst>
            <a:outerShdw algn="bl" blurRad="57150" dir="3471765" dist="66322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3" name="CustomShape 14"/>
          <p:cNvSpPr/>
          <p:nvPr/>
        </p:nvSpPr>
        <p:spPr>
          <a:xfrm>
            <a:off x="4344840" y="1789920"/>
            <a:ext cx="1029240" cy="105912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dk2"/>
            </a:solidFill>
            <a:round/>
          </a:ln>
          <a:effectLst>
            <a:outerShdw algn="bl" blurRad="57150" dir="3970233" dist="47225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4" name="CustomShape 15"/>
          <p:cNvSpPr/>
          <p:nvPr/>
        </p:nvSpPr>
        <p:spPr>
          <a:xfrm>
            <a:off x="3135240" y="1857960"/>
            <a:ext cx="889920" cy="92304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dk2"/>
            </a:solidFill>
            <a:round/>
          </a:ln>
          <a:effectLst>
            <a:outerShdw algn="bl" blurRad="57150" dir="3677095" dist="47205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5" name="CustomShape 16"/>
          <p:cNvSpPr/>
          <p:nvPr/>
        </p:nvSpPr>
        <p:spPr>
          <a:xfrm>
            <a:off x="2183760" y="2172240"/>
            <a:ext cx="806760" cy="81612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dk2"/>
            </a:solidFill>
            <a:round/>
          </a:ln>
          <a:effectLst>
            <a:outerShdw algn="bl" blurRad="57150" dir="2033487" dist="56812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6" name="CustomShape 17"/>
          <p:cNvSpPr/>
          <p:nvPr/>
        </p:nvSpPr>
        <p:spPr>
          <a:xfrm>
            <a:off x="797040" y="2849400"/>
            <a:ext cx="945720" cy="667440"/>
          </a:xfrm>
          <a:prstGeom prst="rect">
            <a:avLst/>
          </a:prstGeom>
          <a:solidFill>
            <a:srgbClr val="ff9900"/>
          </a:solidFill>
          <a:ln w="9525">
            <a:solidFill>
              <a:schemeClr val="dk2"/>
            </a:solidFill>
            <a:round/>
          </a:ln>
          <a:effectLst>
            <a:outerShdw algn="bl" blurRad="57150" dir="3429575" dist="47132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7" name="CustomShape 18"/>
          <p:cNvSpPr/>
          <p:nvPr/>
        </p:nvSpPr>
        <p:spPr>
          <a:xfrm>
            <a:off x="606960" y="3913920"/>
            <a:ext cx="806760" cy="816120"/>
          </a:xfrm>
          <a:prstGeom prst="rect">
            <a:avLst/>
          </a:prstGeom>
          <a:solidFill>
            <a:srgbClr val="00ff00"/>
          </a:solidFill>
          <a:ln w="9525">
            <a:solidFill>
              <a:schemeClr val="dk2"/>
            </a:solidFill>
            <a:round/>
          </a:ln>
          <a:effectLst>
            <a:outerShdw algn="bl" blurRad="57150" dir="3471765" dist="66322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8" name="CustomShape 19"/>
          <p:cNvSpPr/>
          <p:nvPr/>
        </p:nvSpPr>
        <p:spPr>
          <a:xfrm>
            <a:off x="838800" y="5091840"/>
            <a:ext cx="1029240" cy="105912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dk2"/>
            </a:solidFill>
            <a:round/>
          </a:ln>
          <a:effectLst>
            <a:outerShdw algn="bl" blurRad="57150" dir="3970233" dist="47225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9" name="CustomShape 20"/>
          <p:cNvSpPr/>
          <p:nvPr/>
        </p:nvSpPr>
        <p:spPr>
          <a:xfrm>
            <a:off x="1743120" y="6324120"/>
            <a:ext cx="889920" cy="92304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dk2"/>
            </a:solidFill>
            <a:round/>
          </a:ln>
          <a:effectLst>
            <a:outerShdw algn="bl" blurRad="57150" dir="3677095" dist="47205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0" name="CustomShape 21"/>
          <p:cNvSpPr/>
          <p:nvPr/>
        </p:nvSpPr>
        <p:spPr>
          <a:xfrm>
            <a:off x="3064320" y="6036840"/>
            <a:ext cx="806760" cy="81612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dk2"/>
            </a:solidFill>
            <a:round/>
          </a:ln>
          <a:effectLst>
            <a:outerShdw algn="bl" blurRad="57150" dir="2033487" dist="56812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1" name="CustomShape 22"/>
          <p:cNvSpPr/>
          <p:nvPr/>
        </p:nvSpPr>
        <p:spPr>
          <a:xfrm>
            <a:off x="2925360" y="4919760"/>
            <a:ext cx="945720" cy="667440"/>
          </a:xfrm>
          <a:prstGeom prst="rect">
            <a:avLst/>
          </a:prstGeom>
          <a:solidFill>
            <a:srgbClr val="ff9900"/>
          </a:solidFill>
          <a:ln w="9525">
            <a:solidFill>
              <a:schemeClr val="dk2"/>
            </a:solidFill>
            <a:round/>
          </a:ln>
          <a:effectLst>
            <a:outerShdw algn="bl" blurRad="57150" dir="3429575" dist="47132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2" name="CustomShape 23"/>
          <p:cNvSpPr/>
          <p:nvPr/>
        </p:nvSpPr>
        <p:spPr>
          <a:xfrm>
            <a:off x="3630600" y="3728520"/>
            <a:ext cx="806760" cy="816120"/>
          </a:xfrm>
          <a:prstGeom prst="rect">
            <a:avLst/>
          </a:prstGeom>
          <a:solidFill>
            <a:srgbClr val="00ff00"/>
          </a:solidFill>
          <a:ln w="9525">
            <a:solidFill>
              <a:schemeClr val="dk2"/>
            </a:solidFill>
            <a:round/>
          </a:ln>
          <a:effectLst>
            <a:outerShdw algn="bl" blurRad="57150" dir="3471765" dist="66322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3" name="CustomShape 24"/>
          <p:cNvSpPr/>
          <p:nvPr/>
        </p:nvSpPr>
        <p:spPr>
          <a:xfrm>
            <a:off x="4557960" y="4292280"/>
            <a:ext cx="1029240" cy="105912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dk2"/>
            </a:solidFill>
            <a:round/>
          </a:ln>
          <a:effectLst>
            <a:outerShdw algn="bl" blurRad="57150" dir="3970233" dist="47225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4" name="CustomShape 25"/>
          <p:cNvSpPr/>
          <p:nvPr/>
        </p:nvSpPr>
        <p:spPr>
          <a:xfrm>
            <a:off x="4627800" y="5711040"/>
            <a:ext cx="889920" cy="92304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dk2"/>
            </a:solidFill>
            <a:round/>
          </a:ln>
          <a:effectLst>
            <a:outerShdw algn="bl" blurRad="57150" dir="3677095" dist="47205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5" name="CustomShape 26"/>
          <p:cNvSpPr/>
          <p:nvPr/>
        </p:nvSpPr>
        <p:spPr>
          <a:xfrm>
            <a:off x="5535720" y="6377760"/>
            <a:ext cx="806760" cy="81612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dk2"/>
            </a:solidFill>
            <a:round/>
          </a:ln>
          <a:effectLst>
            <a:outerShdw algn="bl" blurRad="57150" dir="2033487" dist="56812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6" name="CustomShape 27"/>
          <p:cNvSpPr/>
          <p:nvPr/>
        </p:nvSpPr>
        <p:spPr>
          <a:xfrm>
            <a:off x="6628680" y="6324120"/>
            <a:ext cx="945720" cy="667440"/>
          </a:xfrm>
          <a:prstGeom prst="rect">
            <a:avLst/>
          </a:prstGeom>
          <a:solidFill>
            <a:srgbClr val="ff9900"/>
          </a:solidFill>
          <a:ln w="9525">
            <a:solidFill>
              <a:schemeClr val="dk2"/>
            </a:solidFill>
            <a:round/>
          </a:ln>
          <a:effectLst>
            <a:outerShdw algn="bl" blurRad="57150" dir="3429575" dist="47132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7" name="CustomShape 28"/>
          <p:cNvSpPr/>
          <p:nvPr/>
        </p:nvSpPr>
        <p:spPr>
          <a:xfrm>
            <a:off x="-4073040" y="43200"/>
            <a:ext cx="3850920" cy="7772040"/>
          </a:xfrm>
          <a:prstGeom prst="roundRect">
            <a:avLst>
              <a:gd name="adj" fmla="val 16667"/>
            </a:avLst>
          </a:prstGeom>
          <a:solidFill>
            <a:srgbClr val="eeeeee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1700" spc="-1" strike="noStrike">
                <a:solidFill>
                  <a:srgbClr val="000000"/>
                </a:solidFill>
                <a:latin typeface="Arial"/>
                <a:ea typeface="Arial"/>
              </a:rPr>
              <a:t>Choose a game piece.</a:t>
            </a:r>
            <a:endParaRPr b="0" lang="en-US" sz="1700" spc="-1" strike="noStrike">
              <a:latin typeface="Arial"/>
            </a:endParaRPr>
          </a:p>
        </p:txBody>
      </p:sp>
      <p:pic>
        <p:nvPicPr>
          <p:cNvPr id="28" name="Google Shape;36;p2" descr=""/>
          <p:cNvPicPr/>
          <p:nvPr/>
        </p:nvPicPr>
        <p:blipFill>
          <a:blip r:embed="rId2"/>
          <a:stretch/>
        </p:blipFill>
        <p:spPr>
          <a:xfrm>
            <a:off x="9064800" y="7448040"/>
            <a:ext cx="941760" cy="27864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20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2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80;p13" descr=""/>
          <p:cNvPicPr/>
          <p:nvPr/>
        </p:nvPicPr>
        <p:blipFill>
          <a:blip r:embed="rId1"/>
          <a:stretch/>
        </p:blipFill>
        <p:spPr>
          <a:xfrm>
            <a:off x="-2321280" y="603000"/>
            <a:ext cx="1628280" cy="1657080"/>
          </a:xfrm>
          <a:prstGeom prst="rect">
            <a:avLst/>
          </a:prstGeom>
          <a:ln w="0">
            <a:noFill/>
          </a:ln>
        </p:spPr>
      </p:pic>
      <p:pic>
        <p:nvPicPr>
          <p:cNvPr id="66" name="Google Shape;81;p13" descr=""/>
          <p:cNvPicPr/>
          <p:nvPr/>
        </p:nvPicPr>
        <p:blipFill>
          <a:blip r:embed="rId2"/>
          <a:stretch/>
        </p:blipFill>
        <p:spPr>
          <a:xfrm>
            <a:off x="-2695680" y="626400"/>
            <a:ext cx="1171080" cy="1266480"/>
          </a:xfrm>
          <a:prstGeom prst="rect">
            <a:avLst/>
          </a:prstGeom>
          <a:ln w="0">
            <a:noFill/>
          </a:ln>
        </p:spPr>
      </p:pic>
      <p:pic>
        <p:nvPicPr>
          <p:cNvPr id="67" name="Google Shape;82;p13" descr=""/>
          <p:cNvPicPr/>
          <p:nvPr/>
        </p:nvPicPr>
        <p:blipFill>
          <a:blip r:embed="rId3"/>
          <a:stretch/>
        </p:blipFill>
        <p:spPr>
          <a:xfrm>
            <a:off x="-3976920" y="688320"/>
            <a:ext cx="1142640" cy="1142640"/>
          </a:xfrm>
          <a:prstGeom prst="rect">
            <a:avLst/>
          </a:prstGeom>
          <a:ln w="0">
            <a:noFill/>
          </a:ln>
        </p:spPr>
      </p:pic>
      <p:pic>
        <p:nvPicPr>
          <p:cNvPr id="68" name="Google Shape;83;p13" descr=""/>
          <p:cNvPicPr/>
          <p:nvPr/>
        </p:nvPicPr>
        <p:blipFill>
          <a:blip r:embed="rId4"/>
          <a:stretch/>
        </p:blipFill>
        <p:spPr>
          <a:xfrm>
            <a:off x="-3932280" y="1831320"/>
            <a:ext cx="1152000" cy="1123560"/>
          </a:xfrm>
          <a:prstGeom prst="rect">
            <a:avLst/>
          </a:prstGeom>
          <a:ln w="0">
            <a:noFill/>
          </a:ln>
        </p:spPr>
      </p:pic>
      <p:pic>
        <p:nvPicPr>
          <p:cNvPr id="69" name="Google Shape;84;p13" descr=""/>
          <p:cNvPicPr/>
          <p:nvPr/>
        </p:nvPicPr>
        <p:blipFill>
          <a:blip r:embed="rId5"/>
          <a:stretch/>
        </p:blipFill>
        <p:spPr>
          <a:xfrm>
            <a:off x="-1445760" y="717120"/>
            <a:ext cx="1076040" cy="1085400"/>
          </a:xfrm>
          <a:prstGeom prst="rect">
            <a:avLst/>
          </a:prstGeom>
          <a:ln w="0">
            <a:noFill/>
          </a:ln>
        </p:spPr>
      </p:pic>
      <p:pic>
        <p:nvPicPr>
          <p:cNvPr id="70" name="Google Shape;85;p13" descr=""/>
          <p:cNvPicPr/>
          <p:nvPr/>
        </p:nvPicPr>
        <p:blipFill>
          <a:blip r:embed="rId6"/>
          <a:stretch/>
        </p:blipFill>
        <p:spPr>
          <a:xfrm>
            <a:off x="-2720880" y="1821960"/>
            <a:ext cx="1161720" cy="1142640"/>
          </a:xfrm>
          <a:prstGeom prst="rect">
            <a:avLst/>
          </a:prstGeom>
          <a:ln w="0">
            <a:noFill/>
          </a:ln>
        </p:spPr>
      </p:pic>
      <p:pic>
        <p:nvPicPr>
          <p:cNvPr id="71" name="Google Shape;86;p13" descr=""/>
          <p:cNvPicPr/>
          <p:nvPr/>
        </p:nvPicPr>
        <p:blipFill>
          <a:blip r:embed="rId7"/>
          <a:stretch/>
        </p:blipFill>
        <p:spPr>
          <a:xfrm>
            <a:off x="-1515240" y="4179240"/>
            <a:ext cx="1066320" cy="1104480"/>
          </a:xfrm>
          <a:prstGeom prst="rect">
            <a:avLst/>
          </a:prstGeom>
          <a:ln w="0">
            <a:noFill/>
          </a:ln>
        </p:spPr>
      </p:pic>
      <p:pic>
        <p:nvPicPr>
          <p:cNvPr id="72" name="Google Shape;87;p13" descr=""/>
          <p:cNvPicPr/>
          <p:nvPr/>
        </p:nvPicPr>
        <p:blipFill>
          <a:blip r:embed="rId8"/>
          <a:stretch/>
        </p:blipFill>
        <p:spPr>
          <a:xfrm>
            <a:off x="-3851280" y="2993400"/>
            <a:ext cx="990360" cy="1133280"/>
          </a:xfrm>
          <a:prstGeom prst="rect">
            <a:avLst/>
          </a:prstGeom>
          <a:ln w="0">
            <a:noFill/>
          </a:ln>
        </p:spPr>
      </p:pic>
      <p:pic>
        <p:nvPicPr>
          <p:cNvPr id="73" name="Google Shape;88;p13" descr=""/>
          <p:cNvPicPr/>
          <p:nvPr/>
        </p:nvPicPr>
        <p:blipFill>
          <a:blip r:embed="rId9"/>
          <a:stretch/>
        </p:blipFill>
        <p:spPr>
          <a:xfrm flipH="1">
            <a:off x="-2728440" y="6717960"/>
            <a:ext cx="1142640" cy="742680"/>
          </a:xfrm>
          <a:prstGeom prst="rect">
            <a:avLst/>
          </a:prstGeom>
          <a:ln w="0">
            <a:noFill/>
          </a:ln>
        </p:spPr>
      </p:pic>
      <p:pic>
        <p:nvPicPr>
          <p:cNvPr id="74" name="Google Shape;89;p13" descr=""/>
          <p:cNvPicPr/>
          <p:nvPr/>
        </p:nvPicPr>
        <p:blipFill>
          <a:blip r:embed="rId10"/>
          <a:stretch/>
        </p:blipFill>
        <p:spPr>
          <a:xfrm>
            <a:off x="-2769120" y="5322240"/>
            <a:ext cx="1180800" cy="1190160"/>
          </a:xfrm>
          <a:prstGeom prst="rect">
            <a:avLst/>
          </a:prstGeom>
          <a:ln w="0">
            <a:noFill/>
          </a:ln>
        </p:spPr>
      </p:pic>
      <p:pic>
        <p:nvPicPr>
          <p:cNvPr id="75" name="Google Shape;90;p13" descr=""/>
          <p:cNvPicPr/>
          <p:nvPr/>
        </p:nvPicPr>
        <p:blipFill>
          <a:blip r:embed="rId11"/>
          <a:stretch/>
        </p:blipFill>
        <p:spPr>
          <a:xfrm>
            <a:off x="-1558800" y="1817280"/>
            <a:ext cx="1238040" cy="1152000"/>
          </a:xfrm>
          <a:prstGeom prst="rect">
            <a:avLst/>
          </a:prstGeom>
          <a:ln w="0">
            <a:noFill/>
          </a:ln>
        </p:spPr>
      </p:pic>
      <p:pic>
        <p:nvPicPr>
          <p:cNvPr id="76" name="Google Shape;91;p13" descr=""/>
          <p:cNvPicPr/>
          <p:nvPr/>
        </p:nvPicPr>
        <p:blipFill>
          <a:blip r:embed="rId12"/>
          <a:stretch/>
        </p:blipFill>
        <p:spPr>
          <a:xfrm>
            <a:off x="-3956040" y="6494040"/>
            <a:ext cx="1199880" cy="1152000"/>
          </a:xfrm>
          <a:prstGeom prst="rect">
            <a:avLst/>
          </a:prstGeom>
          <a:ln w="0">
            <a:noFill/>
          </a:ln>
        </p:spPr>
      </p:pic>
      <p:pic>
        <p:nvPicPr>
          <p:cNvPr id="77" name="Google Shape;92;p13" descr=""/>
          <p:cNvPicPr/>
          <p:nvPr/>
        </p:nvPicPr>
        <p:blipFill>
          <a:blip r:embed="rId13"/>
          <a:stretch/>
        </p:blipFill>
        <p:spPr>
          <a:xfrm flipH="1">
            <a:off x="-1504080" y="6494040"/>
            <a:ext cx="1152000" cy="1152000"/>
          </a:xfrm>
          <a:prstGeom prst="rect">
            <a:avLst/>
          </a:prstGeom>
          <a:ln w="0">
            <a:noFill/>
          </a:ln>
        </p:spPr>
      </p:pic>
      <p:pic>
        <p:nvPicPr>
          <p:cNvPr id="78" name="Google Shape;93;p13" descr=""/>
          <p:cNvPicPr/>
          <p:nvPr/>
        </p:nvPicPr>
        <p:blipFill>
          <a:blip r:embed="rId14"/>
          <a:stretch/>
        </p:blipFill>
        <p:spPr>
          <a:xfrm>
            <a:off x="-1577160" y="5360760"/>
            <a:ext cx="1190160" cy="1123560"/>
          </a:xfrm>
          <a:prstGeom prst="rect">
            <a:avLst/>
          </a:prstGeom>
          <a:ln w="0">
            <a:noFill/>
          </a:ln>
        </p:spPr>
      </p:pic>
      <p:pic>
        <p:nvPicPr>
          <p:cNvPr id="79" name="Google Shape;94;p13" descr=""/>
          <p:cNvPicPr/>
          <p:nvPr/>
        </p:nvPicPr>
        <p:blipFill>
          <a:blip r:embed="rId15"/>
          <a:stretch/>
        </p:blipFill>
        <p:spPr>
          <a:xfrm>
            <a:off x="-2738160" y="4155480"/>
            <a:ext cx="1180800" cy="1133280"/>
          </a:xfrm>
          <a:prstGeom prst="rect">
            <a:avLst/>
          </a:prstGeom>
          <a:ln w="0">
            <a:noFill/>
          </a:ln>
        </p:spPr>
      </p:pic>
      <p:pic>
        <p:nvPicPr>
          <p:cNvPr id="80" name="Google Shape;95;p13" descr=""/>
          <p:cNvPicPr/>
          <p:nvPr/>
        </p:nvPicPr>
        <p:blipFill>
          <a:blip r:embed="rId16"/>
          <a:stretch/>
        </p:blipFill>
        <p:spPr>
          <a:xfrm>
            <a:off x="-3894120" y="5355720"/>
            <a:ext cx="1076040" cy="1133280"/>
          </a:xfrm>
          <a:prstGeom prst="rect">
            <a:avLst/>
          </a:prstGeom>
          <a:ln w="0">
            <a:noFill/>
          </a:ln>
        </p:spPr>
      </p:pic>
      <p:pic>
        <p:nvPicPr>
          <p:cNvPr id="81" name="Google Shape;96;p13" descr=""/>
          <p:cNvPicPr/>
          <p:nvPr/>
        </p:nvPicPr>
        <p:blipFill>
          <a:blip r:embed="rId17"/>
          <a:stretch/>
        </p:blipFill>
        <p:spPr>
          <a:xfrm>
            <a:off x="-1501560" y="2984040"/>
            <a:ext cx="1123560" cy="1152000"/>
          </a:xfrm>
          <a:prstGeom prst="rect">
            <a:avLst/>
          </a:prstGeom>
          <a:ln w="0">
            <a:noFill/>
          </a:ln>
        </p:spPr>
      </p:pic>
      <p:pic>
        <p:nvPicPr>
          <p:cNvPr id="82" name="Google Shape;97;p13" descr=""/>
          <p:cNvPicPr/>
          <p:nvPr/>
        </p:nvPicPr>
        <p:blipFill>
          <a:blip r:embed="rId18"/>
          <a:stretch/>
        </p:blipFill>
        <p:spPr>
          <a:xfrm>
            <a:off x="-3846600" y="4203360"/>
            <a:ext cx="1066320" cy="1152000"/>
          </a:xfrm>
          <a:prstGeom prst="rect">
            <a:avLst/>
          </a:prstGeom>
          <a:ln w="0">
            <a:noFill/>
          </a:ln>
        </p:spPr>
      </p:pic>
      <p:pic>
        <p:nvPicPr>
          <p:cNvPr id="83" name="Google Shape;98;p13" descr=""/>
          <p:cNvPicPr/>
          <p:nvPr/>
        </p:nvPicPr>
        <p:blipFill>
          <a:blip r:embed="rId19"/>
          <a:stretch/>
        </p:blipFill>
        <p:spPr>
          <a:xfrm>
            <a:off x="-2723760" y="2998440"/>
            <a:ext cx="1152000" cy="1123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LibreOffice/7.0.2.2$Windows_X86_64 LibreOffice_project/8349ace3c3162073abd90d81fd06dcfb6b36b994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2022-03-04T19:10:28Z</dcterms:modified>
  <cp:revision>1</cp:revision>
  <dc:subject/>
  <dc:title/>
</cp:coreProperties>
</file>