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" name="Google Shape;12;p2"/>
          <p:cNvSpPr/>
          <p:nvPr>
            <p:ph idx="2" type="pic"/>
          </p:nvPr>
        </p:nvSpPr>
        <p:spPr>
          <a:xfrm>
            <a:off x="168650" y="2843750"/>
            <a:ext cx="3322500" cy="3932400"/>
          </a:xfrm>
          <a:prstGeom prst="ellipse">
            <a:avLst/>
          </a:prstGeom>
          <a:noFill/>
          <a:ln>
            <a:noFill/>
          </a:ln>
        </p:spPr>
      </p:sp>
      <p:sp>
        <p:nvSpPr>
          <p:cNvPr id="13" name="Google Shape;13;p2"/>
          <p:cNvSpPr/>
          <p:nvPr>
            <p:ph idx="3" type="pic"/>
          </p:nvPr>
        </p:nvSpPr>
        <p:spPr>
          <a:xfrm>
            <a:off x="3491150" y="1532100"/>
            <a:ext cx="3322500" cy="3932400"/>
          </a:xfrm>
          <a:prstGeom prst="ellipse">
            <a:avLst/>
          </a:prstGeom>
          <a:noFill/>
          <a:ln>
            <a:noFill/>
          </a:ln>
        </p:spPr>
      </p:sp>
      <p:sp>
        <p:nvSpPr>
          <p:cNvPr id="14" name="Google Shape;14;p2"/>
          <p:cNvSpPr/>
          <p:nvPr>
            <p:ph idx="4" type="pic"/>
          </p:nvPr>
        </p:nvSpPr>
        <p:spPr>
          <a:xfrm>
            <a:off x="6544200" y="3654425"/>
            <a:ext cx="3322500" cy="3932400"/>
          </a:xfrm>
          <a:prstGeom prst="ellipse">
            <a:avLst/>
          </a:prstGeom>
          <a:noFill/>
          <a:ln>
            <a:noFill/>
          </a:ln>
        </p:spPr>
      </p:sp>
      <p:sp>
        <p:nvSpPr>
          <p:cNvPr id="15" name="Google Shape;15;p2"/>
          <p:cNvSpPr txBox="1"/>
          <p:nvPr/>
        </p:nvSpPr>
        <p:spPr>
          <a:xfrm>
            <a:off x="634100" y="6906250"/>
            <a:ext cx="239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Beginning</a:t>
            </a:r>
            <a:endParaRPr b="1" sz="2000"/>
          </a:p>
        </p:txBody>
      </p:sp>
      <p:sp>
        <p:nvSpPr>
          <p:cNvPr id="16" name="Google Shape;16;p2"/>
          <p:cNvSpPr txBox="1"/>
          <p:nvPr/>
        </p:nvSpPr>
        <p:spPr>
          <a:xfrm>
            <a:off x="3833400" y="5632950"/>
            <a:ext cx="239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Middle</a:t>
            </a:r>
            <a:endParaRPr b="1" sz="2000"/>
          </a:p>
        </p:txBody>
      </p:sp>
      <p:sp>
        <p:nvSpPr>
          <p:cNvPr id="17" name="Google Shape;17;p2"/>
          <p:cNvSpPr txBox="1"/>
          <p:nvPr/>
        </p:nvSpPr>
        <p:spPr>
          <a:xfrm>
            <a:off x="7093975" y="3048875"/>
            <a:ext cx="239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End</a:t>
            </a:r>
            <a:endParaRPr b="1" sz="2000"/>
          </a:p>
        </p:txBody>
      </p:sp>
      <p:sp>
        <p:nvSpPr>
          <p:cNvPr id="18" name="Google Shape;18;p2"/>
          <p:cNvSpPr/>
          <p:nvPr/>
        </p:nvSpPr>
        <p:spPr>
          <a:xfrm rot="813168">
            <a:off x="3120415" y="1564563"/>
            <a:ext cx="620889" cy="88138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866750" y="1687225"/>
            <a:ext cx="130200" cy="4521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-726793">
            <a:off x="2605186" y="1733212"/>
            <a:ext cx="130097" cy="452185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 rot="-1618686">
            <a:off x="2359605" y="1817663"/>
            <a:ext cx="130277" cy="452287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-2386308">
            <a:off x="2143188" y="1966955"/>
            <a:ext cx="130367" cy="452213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 rot="-3462052">
            <a:off x="1972767" y="2159062"/>
            <a:ext cx="130254" cy="452173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 rot="-4296407">
            <a:off x="1878008" y="2364007"/>
            <a:ext cx="130254" cy="452048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 rot="4108883">
            <a:off x="7803018" y="2319106"/>
            <a:ext cx="620769" cy="88137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 rot="3297231">
            <a:off x="7836850" y="2072491"/>
            <a:ext cx="130086" cy="45202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 rot="2571075">
            <a:off x="7648840" y="1884882"/>
            <a:ext cx="130128" cy="45216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 rot="1671779">
            <a:off x="7438615" y="1732372"/>
            <a:ext cx="130307" cy="452105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 rot="913224">
            <a:off x="7191962" y="1641241"/>
            <a:ext cx="130269" cy="452142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 rot="-166213">
            <a:off x="6936828" y="1612091"/>
            <a:ext cx="130352" cy="452302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-1003471">
            <a:off x="6714701" y="1652301"/>
            <a:ext cx="130312" cy="451969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 rot="-1916133">
            <a:off x="6484443" y="1733370"/>
            <a:ext cx="130443" cy="451846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3" name="Google Shape;4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8" name="Google Shape;5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166325" y="157575"/>
            <a:ext cx="9725700" cy="113790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FC5E8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>
            <p:ph idx="2" type="pic"/>
          </p:nvPr>
        </p:nvSpPr>
        <p:spPr>
          <a:xfrm>
            <a:off x="168650" y="2843750"/>
            <a:ext cx="3322500" cy="3932400"/>
          </a:xfrm>
          <a:prstGeom prst="ellipse">
            <a:avLst/>
          </a:prstGeom>
        </p:spPr>
      </p:sp>
      <p:sp>
        <p:nvSpPr>
          <p:cNvPr id="76" name="Google Shape;76;p13"/>
          <p:cNvSpPr/>
          <p:nvPr>
            <p:ph idx="3" type="pic"/>
          </p:nvPr>
        </p:nvSpPr>
        <p:spPr>
          <a:xfrm>
            <a:off x="3491150" y="1532100"/>
            <a:ext cx="3322500" cy="3932400"/>
          </a:xfrm>
          <a:prstGeom prst="ellipse">
            <a:avLst/>
          </a:prstGeom>
        </p:spPr>
      </p:sp>
      <p:sp>
        <p:nvSpPr>
          <p:cNvPr id="77" name="Google Shape;77;p13"/>
          <p:cNvSpPr/>
          <p:nvPr>
            <p:ph idx="4" type="pic"/>
          </p:nvPr>
        </p:nvSpPr>
        <p:spPr>
          <a:xfrm>
            <a:off x="6544200" y="3654425"/>
            <a:ext cx="3322500" cy="3932400"/>
          </a:xfrm>
          <a:prstGeom prst="ellipse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