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183700" y="172900"/>
            <a:ext cx="9725700" cy="113460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3899425" y="1672250"/>
            <a:ext cx="5843400" cy="57381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315575" y="1672250"/>
            <a:ext cx="5843400" cy="57381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 txBox="1"/>
          <p:nvPr>
            <p:ph type="title"/>
          </p:nvPr>
        </p:nvSpPr>
        <p:spPr>
          <a:xfrm>
            <a:off x="383250" y="245275"/>
            <a:ext cx="9372600" cy="988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2" type="body"/>
          </p:nvPr>
        </p:nvSpPr>
        <p:spPr>
          <a:xfrm>
            <a:off x="1157425" y="2721100"/>
            <a:ext cx="2636700" cy="371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3" type="body"/>
          </p:nvPr>
        </p:nvSpPr>
        <p:spPr>
          <a:xfrm>
            <a:off x="6299800" y="2682500"/>
            <a:ext cx="2636700" cy="371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4" type="body"/>
          </p:nvPr>
        </p:nvSpPr>
        <p:spPr>
          <a:xfrm>
            <a:off x="4376775" y="2953700"/>
            <a:ext cx="1257000" cy="3400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3899425" y="1672250"/>
            <a:ext cx="5843400" cy="57381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315575" y="1672250"/>
            <a:ext cx="5843400" cy="57381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9044900" y="7410350"/>
            <a:ext cx="942026" cy="2788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383250" y="245275"/>
            <a:ext cx="9372600" cy="988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>
            <p:ph idx="2" type="body"/>
          </p:nvPr>
        </p:nvSpPr>
        <p:spPr>
          <a:xfrm>
            <a:off x="1157425" y="2721100"/>
            <a:ext cx="2636700" cy="371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50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3" type="body"/>
          </p:nvPr>
        </p:nvSpPr>
        <p:spPr>
          <a:xfrm>
            <a:off x="6299800" y="2682500"/>
            <a:ext cx="2636700" cy="371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50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>
            <p:ph idx="4" type="body"/>
          </p:nvPr>
        </p:nvSpPr>
        <p:spPr>
          <a:xfrm>
            <a:off x="4376775" y="2953700"/>
            <a:ext cx="1257000" cy="3400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5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