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rot="-278828">
            <a:off x="512371" y="1596706"/>
            <a:ext cx="2817864" cy="2669154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247979">
            <a:off x="3576577" y="1596785"/>
            <a:ext cx="2818028" cy="2669136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609350" y="1596750"/>
            <a:ext cx="2817900" cy="2669100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151933">
            <a:off x="512390" y="4558721"/>
            <a:ext cx="2817952" cy="2669005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576575" y="4558650"/>
            <a:ext cx="2817900" cy="2669100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372207">
            <a:off x="6640657" y="4558633"/>
            <a:ext cx="2817900" cy="2669116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 rot="-278777">
            <a:off x="674473" y="2052017"/>
            <a:ext cx="2481354" cy="19877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2" type="body"/>
          </p:nvPr>
        </p:nvSpPr>
        <p:spPr>
          <a:xfrm rot="247920">
            <a:off x="3723282" y="2042253"/>
            <a:ext cx="2481450" cy="19406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3" type="body"/>
          </p:nvPr>
        </p:nvSpPr>
        <p:spPr>
          <a:xfrm>
            <a:off x="6777650" y="2038350"/>
            <a:ext cx="2481300" cy="19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4" type="body"/>
          </p:nvPr>
        </p:nvSpPr>
        <p:spPr>
          <a:xfrm rot="151756">
            <a:off x="661786" y="4996623"/>
            <a:ext cx="2481317" cy="19486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5" type="body"/>
          </p:nvPr>
        </p:nvSpPr>
        <p:spPr>
          <a:xfrm>
            <a:off x="3729200" y="5019725"/>
            <a:ext cx="2481300" cy="19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6" type="body"/>
          </p:nvPr>
        </p:nvSpPr>
        <p:spPr>
          <a:xfrm rot="-372288">
            <a:off x="6786057" y="4997602"/>
            <a:ext cx="2481436" cy="19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2"/>
          <p:cNvSpPr txBox="1"/>
          <p:nvPr/>
        </p:nvSpPr>
        <p:spPr>
          <a:xfrm rot="-275591">
            <a:off x="602648" y="1653999"/>
            <a:ext cx="1993001" cy="43098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Who?</a:t>
            </a:r>
            <a:endParaRPr b="1" sz="1600"/>
          </a:p>
        </p:txBody>
      </p:sp>
      <p:sp>
        <p:nvSpPr>
          <p:cNvPr id="24" name="Google Shape;24;p2"/>
          <p:cNvSpPr txBox="1"/>
          <p:nvPr/>
        </p:nvSpPr>
        <p:spPr>
          <a:xfrm rot="246022">
            <a:off x="3833300" y="1607155"/>
            <a:ext cx="1992901" cy="4310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What?</a:t>
            </a:r>
            <a:endParaRPr b="1" sz="1600"/>
          </a:p>
        </p:txBody>
      </p:sp>
      <p:sp>
        <p:nvSpPr>
          <p:cNvPr id="25" name="Google Shape;25;p2"/>
          <p:cNvSpPr txBox="1"/>
          <p:nvPr/>
        </p:nvSpPr>
        <p:spPr>
          <a:xfrm rot="-517">
            <a:off x="6777650" y="1607093"/>
            <a:ext cx="1992900" cy="431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When?</a:t>
            </a:r>
            <a:endParaRPr b="1" sz="1600"/>
          </a:p>
        </p:txBody>
      </p:sp>
      <p:sp>
        <p:nvSpPr>
          <p:cNvPr id="26" name="Google Shape;26;p2"/>
          <p:cNvSpPr txBox="1"/>
          <p:nvPr/>
        </p:nvSpPr>
        <p:spPr>
          <a:xfrm rot="149598">
            <a:off x="741948" y="4568551"/>
            <a:ext cx="1992987" cy="43091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Where?</a:t>
            </a:r>
            <a:endParaRPr b="1" sz="1600"/>
          </a:p>
        </p:txBody>
      </p:sp>
      <p:sp>
        <p:nvSpPr>
          <p:cNvPr id="27" name="Google Shape;27;p2"/>
          <p:cNvSpPr txBox="1"/>
          <p:nvPr/>
        </p:nvSpPr>
        <p:spPr>
          <a:xfrm rot="-517">
            <a:off x="3776930" y="4588478"/>
            <a:ext cx="1992900" cy="431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Why?</a:t>
            </a:r>
            <a:endParaRPr b="1" sz="1600"/>
          </a:p>
        </p:txBody>
      </p:sp>
      <p:sp>
        <p:nvSpPr>
          <p:cNvPr id="28" name="Google Shape;28;p2"/>
          <p:cNvSpPr txBox="1"/>
          <p:nvPr/>
        </p:nvSpPr>
        <p:spPr>
          <a:xfrm rot="-372755">
            <a:off x="6705429" y="4632004"/>
            <a:ext cx="1993206" cy="430916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How</a:t>
            </a:r>
            <a:r>
              <a:rPr b="1" lang="en" sz="1600"/>
              <a:t>?</a:t>
            </a:r>
            <a:endParaRPr b="1" sz="16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85275" y="157575"/>
            <a:ext cx="9063900" cy="1137900"/>
          </a:xfrm>
          <a:prstGeom prst="roundRect">
            <a:avLst>
              <a:gd fmla="val 16667" name="adj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5A6BD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 rot="-278777">
            <a:off x="674473" y="2052017"/>
            <a:ext cx="2481354" cy="198771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>
            <p:ph idx="2" type="body"/>
          </p:nvPr>
        </p:nvSpPr>
        <p:spPr>
          <a:xfrm rot="247920">
            <a:off x="3723282" y="2042253"/>
            <a:ext cx="2481450" cy="1940642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3" type="body"/>
          </p:nvPr>
        </p:nvSpPr>
        <p:spPr>
          <a:xfrm>
            <a:off x="6777650" y="2038350"/>
            <a:ext cx="2481300" cy="19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>
            <p:ph idx="4" type="body"/>
          </p:nvPr>
        </p:nvSpPr>
        <p:spPr>
          <a:xfrm rot="151756">
            <a:off x="661786" y="4996623"/>
            <a:ext cx="2481317" cy="1948603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>
            <p:ph idx="5" type="body"/>
          </p:nvPr>
        </p:nvSpPr>
        <p:spPr>
          <a:xfrm>
            <a:off x="3729200" y="5019725"/>
            <a:ext cx="2481300" cy="19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>
            <p:ph idx="6" type="body"/>
          </p:nvPr>
        </p:nvSpPr>
        <p:spPr>
          <a:xfrm rot="-372288">
            <a:off x="6786057" y="4997602"/>
            <a:ext cx="2481436" cy="1951199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