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760100" y="72194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/>
          <p:nvPr>
            <p:ph type="title"/>
          </p:nvPr>
        </p:nvSpPr>
        <p:spPr>
          <a:xfrm>
            <a:off x="3487975" y="200475"/>
            <a:ext cx="6214200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i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/>
        </p:nvSpPr>
        <p:spPr>
          <a:xfrm>
            <a:off x="582850" y="6846575"/>
            <a:ext cx="196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Exposition</a:t>
            </a:r>
            <a:endParaRPr b="1"/>
          </a:p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512575" y="5247450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"/>
          <p:cNvSpPr txBox="1"/>
          <p:nvPr/>
        </p:nvSpPr>
        <p:spPr>
          <a:xfrm rot="-3342414">
            <a:off x="3594495" y="4356140"/>
            <a:ext cx="1968490" cy="4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Rising Action</a:t>
            </a:r>
            <a:endParaRPr b="1"/>
          </a:p>
        </p:txBody>
      </p:sp>
      <p:sp>
        <p:nvSpPr>
          <p:cNvPr id="26" name="Google Shape;26;p2"/>
          <p:cNvSpPr txBox="1"/>
          <p:nvPr/>
        </p:nvSpPr>
        <p:spPr>
          <a:xfrm rot="-1138">
            <a:off x="5431375" y="1112168"/>
            <a:ext cx="181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Climax</a:t>
            </a:r>
            <a:endParaRPr b="1"/>
          </a:p>
        </p:txBody>
      </p:sp>
      <p:sp>
        <p:nvSpPr>
          <p:cNvPr id="27" name="Google Shape;27;p2"/>
          <p:cNvSpPr txBox="1"/>
          <p:nvPr/>
        </p:nvSpPr>
        <p:spPr>
          <a:xfrm flipH="1" rot="4818824">
            <a:off x="5565101" y="4356122"/>
            <a:ext cx="1968463" cy="4002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Falling </a:t>
            </a:r>
            <a:r>
              <a:rPr b="1" lang="en"/>
              <a:t>Action</a:t>
            </a:r>
            <a:endParaRPr b="1"/>
          </a:p>
        </p:txBody>
      </p:sp>
      <p:sp>
        <p:nvSpPr>
          <p:cNvPr id="28" name="Google Shape;28;p2"/>
          <p:cNvSpPr txBox="1"/>
          <p:nvPr/>
        </p:nvSpPr>
        <p:spPr>
          <a:xfrm rot="-1138">
            <a:off x="7506275" y="5788923"/>
            <a:ext cx="181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Resolution</a:t>
            </a:r>
            <a:endParaRPr b="1"/>
          </a:p>
        </p:txBody>
      </p:sp>
      <p:sp>
        <p:nvSpPr>
          <p:cNvPr id="29" name="Google Shape;29;p2"/>
          <p:cNvSpPr txBox="1"/>
          <p:nvPr/>
        </p:nvSpPr>
        <p:spPr>
          <a:xfrm rot="-1645">
            <a:off x="2605225" y="6846569"/>
            <a:ext cx="125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Conflict</a:t>
            </a:r>
            <a:endParaRPr b="1"/>
          </a:p>
        </p:txBody>
      </p:sp>
      <p:sp>
        <p:nvSpPr>
          <p:cNvPr id="30" name="Google Shape;30;p2"/>
          <p:cNvSpPr txBox="1"/>
          <p:nvPr>
            <p:ph idx="2" type="body"/>
          </p:nvPr>
        </p:nvSpPr>
        <p:spPr>
          <a:xfrm>
            <a:off x="921300" y="3579764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3" type="body"/>
          </p:nvPr>
        </p:nvSpPr>
        <p:spPr>
          <a:xfrm>
            <a:off x="1476525" y="2045975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2"/>
          <p:cNvSpPr txBox="1"/>
          <p:nvPr>
            <p:ph idx="4" type="body"/>
          </p:nvPr>
        </p:nvSpPr>
        <p:spPr>
          <a:xfrm>
            <a:off x="3533125" y="1346975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idx="5" type="body"/>
          </p:nvPr>
        </p:nvSpPr>
        <p:spPr>
          <a:xfrm>
            <a:off x="4436200" y="5335250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6" type="body"/>
          </p:nvPr>
        </p:nvSpPr>
        <p:spPr>
          <a:xfrm>
            <a:off x="7618825" y="1221500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7" type="body"/>
          </p:nvPr>
        </p:nvSpPr>
        <p:spPr>
          <a:xfrm>
            <a:off x="7618825" y="2709625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2"/>
          <p:cNvSpPr txBox="1"/>
          <p:nvPr>
            <p:ph idx="8" type="body"/>
          </p:nvPr>
        </p:nvSpPr>
        <p:spPr>
          <a:xfrm>
            <a:off x="7618825" y="4197750"/>
            <a:ext cx="1812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2"/>
          <p:cNvSpPr txBox="1"/>
          <p:nvPr/>
        </p:nvSpPr>
        <p:spPr>
          <a:xfrm rot="-5400993">
            <a:off x="6358387" y="6508486"/>
            <a:ext cx="103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Theme</a:t>
            </a:r>
            <a:endParaRPr b="1"/>
          </a:p>
        </p:txBody>
      </p:sp>
      <p:sp>
        <p:nvSpPr>
          <p:cNvPr id="38" name="Google Shape;38;p2"/>
          <p:cNvSpPr txBox="1"/>
          <p:nvPr>
            <p:ph idx="9" type="body"/>
          </p:nvPr>
        </p:nvSpPr>
        <p:spPr>
          <a:xfrm>
            <a:off x="7122400" y="6230500"/>
            <a:ext cx="2309100" cy="8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9pPr>
          </a:lstStyle>
          <a:p>
            <a:r>
              <a:t>xx%</a:t>
            </a:r>
          </a:p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41" name="Google Shape;41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56" name="Google Shape;56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64" name="Google Shape;64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5" name="Google Shape;65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461100" y="6719613"/>
            <a:ext cx="2322000" cy="1728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 rot="-3338898">
            <a:off x="1297389" y="4110020"/>
            <a:ext cx="6412873" cy="172911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 flipH="1" rot="4820332">
            <a:off x="4497505" y="3551592"/>
            <a:ext cx="4377889" cy="17286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6985100" y="5666850"/>
            <a:ext cx="2492400" cy="1728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311250" y="218775"/>
            <a:ext cx="7809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Plot Diagram for </a:t>
            </a:r>
            <a:endParaRPr b="1" sz="3000"/>
          </a:p>
        </p:txBody>
      </p:sp>
      <p:sp>
        <p:nvSpPr>
          <p:cNvPr id="11" name="Google Shape;11;p1"/>
          <p:cNvSpPr/>
          <p:nvPr/>
        </p:nvSpPr>
        <p:spPr>
          <a:xfrm>
            <a:off x="461100" y="5201675"/>
            <a:ext cx="1904100" cy="13182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879000" y="3537375"/>
            <a:ext cx="1904100" cy="1318200"/>
          </a:xfrm>
          <a:prstGeom prst="wedgeRectCallout">
            <a:avLst>
              <a:gd fmla="val 78364" name="adj1"/>
              <a:gd fmla="val 106812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1443350" y="1996150"/>
            <a:ext cx="1904100" cy="1318200"/>
          </a:xfrm>
          <a:prstGeom prst="wedgeRectCallout">
            <a:avLst>
              <a:gd fmla="val 96324" name="adj1"/>
              <a:gd fmla="val 126502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3478525" y="1297150"/>
            <a:ext cx="1904100" cy="1318200"/>
          </a:xfrm>
          <a:prstGeom prst="wedgeRectCallout">
            <a:avLst>
              <a:gd fmla="val 41847" name="adj1"/>
              <a:gd fmla="val 67717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"/>
          <p:cNvSpPr/>
          <p:nvPr/>
        </p:nvSpPr>
        <p:spPr>
          <a:xfrm flipH="1">
            <a:off x="7573300" y="1170075"/>
            <a:ext cx="1904100" cy="1318200"/>
          </a:xfrm>
          <a:prstGeom prst="wedgeRectCallout">
            <a:avLst>
              <a:gd fmla="val 107335" name="adj1"/>
              <a:gd fmla="val -26817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"/>
          <p:cNvSpPr/>
          <p:nvPr/>
        </p:nvSpPr>
        <p:spPr>
          <a:xfrm flipH="1">
            <a:off x="7573300" y="2655200"/>
            <a:ext cx="1904100" cy="1318200"/>
          </a:xfrm>
          <a:prstGeom prst="wedgeRectCallout">
            <a:avLst>
              <a:gd fmla="val 89066" name="adj1"/>
              <a:gd fmla="val -2489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"/>
          <p:cNvSpPr/>
          <p:nvPr/>
        </p:nvSpPr>
        <p:spPr>
          <a:xfrm flipH="1">
            <a:off x="7573300" y="4140325"/>
            <a:ext cx="1904100" cy="13182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1"/>
          <p:cNvSpPr/>
          <p:nvPr/>
        </p:nvSpPr>
        <p:spPr>
          <a:xfrm flipH="1">
            <a:off x="4393350" y="5295650"/>
            <a:ext cx="1904100" cy="1318200"/>
          </a:xfrm>
          <a:prstGeom prst="wedgeRectCallout">
            <a:avLst>
              <a:gd fmla="val 133127" name="adj1"/>
              <a:gd fmla="val 70678" name="adj2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6642450" y="6175575"/>
            <a:ext cx="2844300" cy="97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3487975" y="200475"/>
            <a:ext cx="6214200" cy="7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512575" y="5247450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idx="2" type="body"/>
          </p:nvPr>
        </p:nvSpPr>
        <p:spPr>
          <a:xfrm>
            <a:off x="921300" y="3579764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 txBox="1"/>
          <p:nvPr>
            <p:ph idx="3" type="body"/>
          </p:nvPr>
        </p:nvSpPr>
        <p:spPr>
          <a:xfrm>
            <a:off x="1476525" y="2045975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>
            <p:ph idx="4" type="body"/>
          </p:nvPr>
        </p:nvSpPr>
        <p:spPr>
          <a:xfrm>
            <a:off x="3533125" y="1346975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>
            <p:ph idx="5" type="body"/>
          </p:nvPr>
        </p:nvSpPr>
        <p:spPr>
          <a:xfrm>
            <a:off x="4436200" y="5335250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 txBox="1"/>
          <p:nvPr>
            <p:ph idx="6" type="body"/>
          </p:nvPr>
        </p:nvSpPr>
        <p:spPr>
          <a:xfrm>
            <a:off x="7618825" y="1221500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idx="7" type="body"/>
          </p:nvPr>
        </p:nvSpPr>
        <p:spPr>
          <a:xfrm>
            <a:off x="7618825" y="2709625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>
            <p:ph idx="8" type="body"/>
          </p:nvPr>
        </p:nvSpPr>
        <p:spPr>
          <a:xfrm>
            <a:off x="7618825" y="4197750"/>
            <a:ext cx="1812600" cy="12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>
            <p:ph idx="9" type="body"/>
          </p:nvPr>
        </p:nvSpPr>
        <p:spPr>
          <a:xfrm>
            <a:off x="7122400" y="6230500"/>
            <a:ext cx="2309100" cy="87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