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772400" cx="100584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448" orient="horz"/>
        <p:guide pos="31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:notes"/>
          <p:cNvSpPr/>
          <p:nvPr>
            <p:ph idx="2" type="sldImg"/>
          </p:nvPr>
        </p:nvSpPr>
        <p:spPr>
          <a:xfrm>
            <a:off x="1210545" y="685800"/>
            <a:ext cx="4437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Google Shape;14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9064900" y="7448075"/>
            <a:ext cx="942026" cy="278875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 txBox="1"/>
          <p:nvPr>
            <p:ph idx="1" type="body"/>
          </p:nvPr>
        </p:nvSpPr>
        <p:spPr>
          <a:xfrm>
            <a:off x="605775" y="2135625"/>
            <a:ext cx="3932400" cy="50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2"/>
          <p:cNvSpPr txBox="1"/>
          <p:nvPr>
            <p:ph idx="2" type="body"/>
          </p:nvPr>
        </p:nvSpPr>
        <p:spPr>
          <a:xfrm>
            <a:off x="5481175" y="2135625"/>
            <a:ext cx="3932400" cy="501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7" name="Google Shape;17;p2"/>
          <p:cNvSpPr txBox="1"/>
          <p:nvPr/>
        </p:nvSpPr>
        <p:spPr>
          <a:xfrm>
            <a:off x="3542250" y="1108875"/>
            <a:ext cx="8112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/>
              <a:t>🔎</a:t>
            </a:r>
            <a:endParaRPr sz="6400"/>
          </a:p>
        </p:txBody>
      </p:sp>
      <p:sp>
        <p:nvSpPr>
          <p:cNvPr id="18" name="Google Shape;18;p2"/>
          <p:cNvSpPr txBox="1"/>
          <p:nvPr/>
        </p:nvSpPr>
        <p:spPr>
          <a:xfrm>
            <a:off x="8479175" y="1108875"/>
            <a:ext cx="811200" cy="1169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400"/>
              <a:t>💭</a:t>
            </a:r>
            <a:endParaRPr sz="670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1"/>
          <p:cNvSpPr txBox="1"/>
          <p:nvPr>
            <p:ph hasCustomPrompt="1" type="title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52" name="Google Shape;52;p11"/>
          <p:cNvSpPr txBox="1"/>
          <p:nvPr>
            <p:ph idx="1" type="body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11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2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3"/>
          <p:cNvSpPr txBox="1"/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/>
        </p:txBody>
      </p:sp>
      <p:sp>
        <p:nvSpPr>
          <p:cNvPr id="21" name="Google Shape;21;p3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4"/>
          <p:cNvSpPr txBox="1"/>
          <p:nvPr>
            <p:ph type="title"/>
          </p:nvPr>
        </p:nvSpPr>
        <p:spPr>
          <a:xfrm>
            <a:off x="273900" y="157575"/>
            <a:ext cx="9476700" cy="5514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/>
        </p:txBody>
      </p:sp>
      <p:sp>
        <p:nvSpPr>
          <p:cNvPr id="24" name="Google Shape;24;p4"/>
          <p:cNvSpPr txBox="1"/>
          <p:nvPr>
            <p:ph idx="1" type="body"/>
          </p:nvPr>
        </p:nvSpPr>
        <p:spPr>
          <a:xfrm>
            <a:off x="419070" y="16653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 txBox="1"/>
          <p:nvPr>
            <p:ph type="title"/>
          </p:nvPr>
        </p:nvSpPr>
        <p:spPr>
          <a:xfrm>
            <a:off x="273900" y="157575"/>
            <a:ext cx="9476700" cy="5514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9" name="Google Shape;29;p5"/>
          <p:cNvSpPr txBox="1"/>
          <p:nvPr>
            <p:ph idx="2" type="body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36550" lvl="0" marL="45720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0" name="Google Shape;30;p5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/>
          <p:nvPr>
            <p:ph type="title"/>
          </p:nvPr>
        </p:nvSpPr>
        <p:spPr>
          <a:xfrm>
            <a:off x="273900" y="157575"/>
            <a:ext cx="9476700" cy="551400"/>
          </a:xfrm>
          <a:prstGeom prst="rect">
            <a:avLst/>
          </a:prstGeom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/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anchorCtr="0" anchor="ctr" bIns="113100" lIns="113100" spcFirstLastPara="1" rIns="113100" wrap="square" tIns="11310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3100" lIns="113100" spcFirstLastPara="1" rIns="113100" wrap="square" tIns="1131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9"/>
          <p:cNvSpPr txBox="1"/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anchorCtr="0" anchor="b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44" name="Google Shape;44;p9"/>
          <p:cNvSpPr txBox="1"/>
          <p:nvPr>
            <p:ph idx="1" type="subTitle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/>
        </p:txBody>
      </p:sp>
      <p:sp>
        <p:nvSpPr>
          <p:cNvPr id="45" name="Google Shape;45;p9"/>
          <p:cNvSpPr txBox="1"/>
          <p:nvPr>
            <p:ph idx="2" type="body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6" name="Google Shape;46;p9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0"/>
          <p:cNvSpPr txBox="1"/>
          <p:nvPr>
            <p:ph idx="1" type="body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</a:lstStyle>
          <a:p/>
        </p:txBody>
      </p:sp>
      <p:sp>
        <p:nvSpPr>
          <p:cNvPr id="49" name="Google Shape;49;p10"/>
          <p:cNvSpPr txBox="1"/>
          <p:nvPr>
            <p:ph idx="12" type="sldNum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73900" y="157575"/>
            <a:ext cx="9476700" cy="55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3100" lIns="113100" spcFirstLastPara="1" rIns="113100" wrap="square" tIns="1131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/>
          <p:nvPr/>
        </p:nvSpPr>
        <p:spPr>
          <a:xfrm>
            <a:off x="485275" y="157575"/>
            <a:ext cx="9063900" cy="9528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" name="Google Shape;8;p1"/>
          <p:cNvSpPr txBox="1"/>
          <p:nvPr/>
        </p:nvSpPr>
        <p:spPr>
          <a:xfrm>
            <a:off x="759775" y="246425"/>
            <a:ext cx="8583600" cy="7851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900"/>
              <a:t>What do you notice and wonder?</a:t>
            </a:r>
            <a:endParaRPr b="1" sz="3900"/>
          </a:p>
        </p:txBody>
      </p:sp>
      <p:sp>
        <p:nvSpPr>
          <p:cNvPr id="9" name="Google Shape;9;p1"/>
          <p:cNvSpPr/>
          <p:nvPr/>
        </p:nvSpPr>
        <p:spPr>
          <a:xfrm>
            <a:off x="287475" y="1365550"/>
            <a:ext cx="4617000" cy="61605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240000" dist="85725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" name="Google Shape;10;p1"/>
          <p:cNvSpPr/>
          <p:nvPr/>
        </p:nvSpPr>
        <p:spPr>
          <a:xfrm>
            <a:off x="5133675" y="1365550"/>
            <a:ext cx="4617000" cy="6160500"/>
          </a:xfrm>
          <a:prstGeom prst="roundRect">
            <a:avLst>
              <a:gd fmla="val 16667" name="adj"/>
            </a:avLst>
          </a:prstGeom>
          <a:solidFill>
            <a:srgbClr val="B6D7A8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  <a:effectLst>
            <a:outerShdw blurRad="57150" rotWithShape="0" algn="bl" dir="3240000" dist="85725">
              <a:srgbClr val="000000">
                <a:alpha val="50000"/>
              </a:srgbClr>
            </a:outerShdw>
          </a:effectLst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6000">
              <a:solidFill>
                <a:schemeClr val="lt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1" name="Google Shape;11;p1"/>
          <p:cNvSpPr txBox="1"/>
          <p:nvPr/>
        </p:nvSpPr>
        <p:spPr>
          <a:xfrm>
            <a:off x="896775" y="1499025"/>
            <a:ext cx="3398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/>
              <a:t>I notice . . .</a:t>
            </a:r>
            <a:endParaRPr b="1" sz="2800"/>
          </a:p>
        </p:txBody>
      </p:sp>
      <p:sp>
        <p:nvSpPr>
          <p:cNvPr id="12" name="Google Shape;12;p1"/>
          <p:cNvSpPr txBox="1"/>
          <p:nvPr/>
        </p:nvSpPr>
        <p:spPr>
          <a:xfrm>
            <a:off x="5742975" y="1499025"/>
            <a:ext cx="3398400" cy="6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/>
              <a:t>I wonder . . .</a:t>
            </a:r>
            <a:endParaRPr b="1" sz="2800"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D9EAD3"/>
        </a:solidFill>
      </p:bgPr>
    </p:bg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3"/>
          <p:cNvSpPr txBox="1"/>
          <p:nvPr>
            <p:ph idx="1" type="body"/>
          </p:nvPr>
        </p:nvSpPr>
        <p:spPr>
          <a:xfrm>
            <a:off x="605775" y="2135625"/>
            <a:ext cx="3932400" cy="50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p13"/>
          <p:cNvSpPr txBox="1"/>
          <p:nvPr>
            <p:ph idx="2" type="body"/>
          </p:nvPr>
        </p:nvSpPr>
        <p:spPr>
          <a:xfrm>
            <a:off x="5481175" y="2135625"/>
            <a:ext cx="3932400" cy="5010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