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64900" y="7448075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/>
          <p:nvPr>
            <p:ph type="title"/>
          </p:nvPr>
        </p:nvSpPr>
        <p:spPr>
          <a:xfrm>
            <a:off x="475225" y="283600"/>
            <a:ext cx="9090900" cy="88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body"/>
          </p:nvPr>
        </p:nvSpPr>
        <p:spPr>
          <a:xfrm>
            <a:off x="543325" y="1900950"/>
            <a:ext cx="3847800" cy="15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2" type="body"/>
          </p:nvPr>
        </p:nvSpPr>
        <p:spPr>
          <a:xfrm>
            <a:off x="5672325" y="1900950"/>
            <a:ext cx="3847800" cy="15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3" type="body"/>
          </p:nvPr>
        </p:nvSpPr>
        <p:spPr>
          <a:xfrm>
            <a:off x="543325" y="3915975"/>
            <a:ext cx="3847800" cy="15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4" type="body"/>
          </p:nvPr>
        </p:nvSpPr>
        <p:spPr>
          <a:xfrm>
            <a:off x="543325" y="5931000"/>
            <a:ext cx="3847800" cy="15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5" type="body"/>
          </p:nvPr>
        </p:nvSpPr>
        <p:spPr>
          <a:xfrm>
            <a:off x="5672325" y="3915975"/>
            <a:ext cx="3847800" cy="15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6" type="body"/>
          </p:nvPr>
        </p:nvSpPr>
        <p:spPr>
          <a:xfrm>
            <a:off x="5672325" y="5915075"/>
            <a:ext cx="3847800" cy="15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61" name="Google Shape;61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3" name="Google Shape;53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58" name="Google Shape;58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3895" y="157582"/>
            <a:ext cx="9372600" cy="8655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/>
          <p:nvPr/>
        </p:nvSpPr>
        <p:spPr>
          <a:xfrm>
            <a:off x="166325" y="157575"/>
            <a:ext cx="9725700" cy="11379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268275" y="1784625"/>
            <a:ext cx="4415100" cy="18252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/>
          <p:nvPr/>
        </p:nvSpPr>
        <p:spPr>
          <a:xfrm>
            <a:off x="4775175" y="2264475"/>
            <a:ext cx="497700" cy="86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1"/>
          <p:cNvSpPr txBox="1"/>
          <p:nvPr/>
        </p:nvSpPr>
        <p:spPr>
          <a:xfrm>
            <a:off x="1088450" y="1226500"/>
            <a:ext cx="258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</a:rPr>
              <a:t>Cause</a:t>
            </a:r>
            <a:endParaRPr b="1" sz="3000">
              <a:solidFill>
                <a:schemeClr val="lt1"/>
              </a:solidFill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6280725" y="1226500"/>
            <a:ext cx="2583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</a:rPr>
              <a:t>Effect</a:t>
            </a:r>
            <a:endParaRPr b="1" sz="3000">
              <a:solidFill>
                <a:schemeClr val="lt1"/>
              </a:solidFill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268275" y="3781538"/>
            <a:ext cx="4415100" cy="18252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"/>
          <p:cNvSpPr/>
          <p:nvPr/>
        </p:nvSpPr>
        <p:spPr>
          <a:xfrm>
            <a:off x="268275" y="5778450"/>
            <a:ext cx="4415100" cy="18252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5364675" y="1784625"/>
            <a:ext cx="4415100" cy="18252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5364675" y="3781538"/>
            <a:ext cx="4415100" cy="18252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5364675" y="5778450"/>
            <a:ext cx="4415100" cy="1825200"/>
          </a:xfrm>
          <a:prstGeom prst="roundRect">
            <a:avLst>
              <a:gd fmla="val 16667" name="adj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775175" y="4261400"/>
            <a:ext cx="497700" cy="86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1"/>
          <p:cNvSpPr/>
          <p:nvPr/>
        </p:nvSpPr>
        <p:spPr>
          <a:xfrm>
            <a:off x="4775175" y="6258325"/>
            <a:ext cx="497700" cy="865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C78D8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475225" y="283600"/>
            <a:ext cx="9090900" cy="88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543325" y="1900950"/>
            <a:ext cx="3847800" cy="15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5672325" y="1900950"/>
            <a:ext cx="3847800" cy="15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>
            <p:ph idx="3" type="body"/>
          </p:nvPr>
        </p:nvSpPr>
        <p:spPr>
          <a:xfrm>
            <a:off x="543325" y="3915975"/>
            <a:ext cx="3847800" cy="15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>
            <p:ph idx="4" type="body"/>
          </p:nvPr>
        </p:nvSpPr>
        <p:spPr>
          <a:xfrm>
            <a:off x="543325" y="5931000"/>
            <a:ext cx="3847800" cy="15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>
            <p:ph idx="5" type="body"/>
          </p:nvPr>
        </p:nvSpPr>
        <p:spPr>
          <a:xfrm>
            <a:off x="5672325" y="3915975"/>
            <a:ext cx="3847800" cy="15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 txBox="1"/>
          <p:nvPr>
            <p:ph idx="6" type="body"/>
          </p:nvPr>
        </p:nvSpPr>
        <p:spPr>
          <a:xfrm>
            <a:off x="5672325" y="5915075"/>
            <a:ext cx="3847800" cy="153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