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064900" y="7448075"/>
            <a:ext cx="942026" cy="278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/>
          <p:nvPr/>
        </p:nvSpPr>
        <p:spPr>
          <a:xfrm rot="-41721">
            <a:off x="512412" y="1596802"/>
            <a:ext cx="2818108" cy="2668997"/>
          </a:xfrm>
          <a:prstGeom prst="snip1Rect">
            <a:avLst>
              <a:gd fmla="val 16667" name="adj"/>
            </a:avLst>
          </a:prstGeom>
          <a:solidFill>
            <a:srgbClr val="FFFF00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3000000" dist="10477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/>
        </p:nvSpPr>
        <p:spPr>
          <a:xfrm>
            <a:off x="558925" y="1612400"/>
            <a:ext cx="1142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Word:</a:t>
            </a:r>
            <a:endParaRPr b="1" sz="1600"/>
          </a:p>
        </p:txBody>
      </p:sp>
      <p:sp>
        <p:nvSpPr>
          <p:cNvPr id="12" name="Google Shape;12;p2"/>
          <p:cNvSpPr/>
          <p:nvPr/>
        </p:nvSpPr>
        <p:spPr>
          <a:xfrm rot="-41721">
            <a:off x="3620137" y="1596802"/>
            <a:ext cx="2818108" cy="2668997"/>
          </a:xfrm>
          <a:prstGeom prst="snip1Rect">
            <a:avLst>
              <a:gd fmla="val 16667" name="adj"/>
            </a:avLst>
          </a:prstGeom>
          <a:solidFill>
            <a:srgbClr val="FFFF00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3000000" dist="10477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 txBox="1"/>
          <p:nvPr/>
        </p:nvSpPr>
        <p:spPr>
          <a:xfrm>
            <a:off x="3666650" y="1612400"/>
            <a:ext cx="1335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Definition</a:t>
            </a:r>
            <a:r>
              <a:rPr b="1" lang="en" sz="1600"/>
              <a:t>:</a:t>
            </a:r>
            <a:endParaRPr b="1" sz="1600"/>
          </a:p>
        </p:txBody>
      </p:sp>
      <p:sp>
        <p:nvSpPr>
          <p:cNvPr id="14" name="Google Shape;14;p2"/>
          <p:cNvSpPr txBox="1"/>
          <p:nvPr>
            <p:ph idx="1" type="body"/>
          </p:nvPr>
        </p:nvSpPr>
        <p:spPr>
          <a:xfrm>
            <a:off x="3717925" y="2136825"/>
            <a:ext cx="2637900" cy="20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5" name="Google Shape;15;p2"/>
          <p:cNvSpPr/>
          <p:nvPr/>
        </p:nvSpPr>
        <p:spPr>
          <a:xfrm rot="-41721">
            <a:off x="6719021" y="1596856"/>
            <a:ext cx="2818108" cy="1221388"/>
          </a:xfrm>
          <a:prstGeom prst="snip1Rect">
            <a:avLst>
              <a:gd fmla="val 16667" name="adj"/>
            </a:avLst>
          </a:prstGeom>
          <a:solidFill>
            <a:srgbClr val="FFFF00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3000000" dist="10477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-41721">
            <a:off x="6719021" y="3044356"/>
            <a:ext cx="2818108" cy="1221388"/>
          </a:xfrm>
          <a:prstGeom prst="snip1Rect">
            <a:avLst>
              <a:gd fmla="val 16667" name="adj"/>
            </a:avLst>
          </a:prstGeom>
          <a:solidFill>
            <a:srgbClr val="FFFF00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3000000" dist="10477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 txBox="1"/>
          <p:nvPr/>
        </p:nvSpPr>
        <p:spPr>
          <a:xfrm>
            <a:off x="6711775" y="1612400"/>
            <a:ext cx="1335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Synonym</a:t>
            </a:r>
            <a:r>
              <a:rPr b="1" lang="en" sz="1600"/>
              <a:t>:</a:t>
            </a:r>
            <a:endParaRPr b="1" sz="1600"/>
          </a:p>
        </p:txBody>
      </p:sp>
      <p:sp>
        <p:nvSpPr>
          <p:cNvPr id="18" name="Google Shape;18;p2"/>
          <p:cNvSpPr txBox="1"/>
          <p:nvPr/>
        </p:nvSpPr>
        <p:spPr>
          <a:xfrm>
            <a:off x="6711775" y="3027300"/>
            <a:ext cx="1335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Antonym</a:t>
            </a:r>
            <a:r>
              <a:rPr b="1" lang="en" sz="1600"/>
              <a:t>:</a:t>
            </a:r>
            <a:endParaRPr b="1" sz="1600"/>
          </a:p>
        </p:txBody>
      </p:sp>
      <p:sp>
        <p:nvSpPr>
          <p:cNvPr id="19" name="Google Shape;19;p2"/>
          <p:cNvSpPr/>
          <p:nvPr/>
        </p:nvSpPr>
        <p:spPr>
          <a:xfrm rot="-41701">
            <a:off x="574815" y="4600253"/>
            <a:ext cx="8952959" cy="2668997"/>
          </a:xfrm>
          <a:prstGeom prst="snip1Rect">
            <a:avLst>
              <a:gd fmla="val 16667" name="adj"/>
            </a:avLst>
          </a:prstGeom>
          <a:solidFill>
            <a:srgbClr val="FFFF00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3000000" dist="10477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 txBox="1"/>
          <p:nvPr/>
        </p:nvSpPr>
        <p:spPr>
          <a:xfrm>
            <a:off x="626175" y="4653050"/>
            <a:ext cx="3240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Use the word in a sentence</a:t>
            </a:r>
            <a:r>
              <a:rPr b="1" lang="en" sz="1600"/>
              <a:t>:</a:t>
            </a:r>
            <a:endParaRPr b="1" sz="1600"/>
          </a:p>
        </p:txBody>
      </p:sp>
      <p:sp>
        <p:nvSpPr>
          <p:cNvPr id="21" name="Google Shape;21;p2"/>
          <p:cNvSpPr txBox="1"/>
          <p:nvPr>
            <p:ph idx="2" type="body"/>
          </p:nvPr>
        </p:nvSpPr>
        <p:spPr>
          <a:xfrm>
            <a:off x="751400" y="5205075"/>
            <a:ext cx="8602200" cy="18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3" type="body"/>
          </p:nvPr>
        </p:nvSpPr>
        <p:spPr>
          <a:xfrm>
            <a:off x="626175" y="2179625"/>
            <a:ext cx="2590800" cy="18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4" type="body"/>
          </p:nvPr>
        </p:nvSpPr>
        <p:spPr>
          <a:xfrm>
            <a:off x="6841425" y="2004350"/>
            <a:ext cx="2590800" cy="7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5" type="body"/>
          </p:nvPr>
        </p:nvSpPr>
        <p:spPr>
          <a:xfrm>
            <a:off x="6841425" y="3458400"/>
            <a:ext cx="2590800" cy="7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2"/>
          <p:cNvSpPr txBox="1"/>
          <p:nvPr/>
        </p:nvSpPr>
        <p:spPr>
          <a:xfrm>
            <a:off x="1495000" y="134475"/>
            <a:ext cx="7099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/>
              <a:t>Know Your Words</a:t>
            </a:r>
            <a:endParaRPr b="1" sz="60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273895" y="1575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419070" y="16653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273895" y="1575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273895" y="1575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1" name="Google Shape;51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2" name="Google Shape;52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73895" y="1575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/>
          <p:nvPr/>
        </p:nvSpPr>
        <p:spPr>
          <a:xfrm>
            <a:off x="485275" y="157575"/>
            <a:ext cx="9063900" cy="1137900"/>
          </a:xfrm>
          <a:prstGeom prst="roundRect">
            <a:avLst>
              <a:gd fmla="val 16667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D7E6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3717925" y="2136825"/>
            <a:ext cx="2637900" cy="20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 txBox="1"/>
          <p:nvPr>
            <p:ph idx="2" type="body"/>
          </p:nvPr>
        </p:nvSpPr>
        <p:spPr>
          <a:xfrm>
            <a:off x="751400" y="5205075"/>
            <a:ext cx="8602200" cy="183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 txBox="1"/>
          <p:nvPr>
            <p:ph idx="3" type="body"/>
          </p:nvPr>
        </p:nvSpPr>
        <p:spPr>
          <a:xfrm>
            <a:off x="626175" y="2179625"/>
            <a:ext cx="2590800" cy="183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 txBox="1"/>
          <p:nvPr>
            <p:ph idx="4" type="body"/>
          </p:nvPr>
        </p:nvSpPr>
        <p:spPr>
          <a:xfrm>
            <a:off x="6841425" y="2004350"/>
            <a:ext cx="2590800" cy="7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 txBox="1"/>
          <p:nvPr>
            <p:ph idx="5" type="body"/>
          </p:nvPr>
        </p:nvSpPr>
        <p:spPr>
          <a:xfrm>
            <a:off x="6841425" y="3458400"/>
            <a:ext cx="2590800" cy="7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