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5400000">
            <a:off x="-54925" y="6788966"/>
            <a:ext cx="942026" cy="27887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>
            <p:ph idx="1" type="body"/>
          </p:nvPr>
        </p:nvSpPr>
        <p:spPr>
          <a:xfrm>
            <a:off x="3716825" y="1021425"/>
            <a:ext cx="26457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2" type="body"/>
          </p:nvPr>
        </p:nvSpPr>
        <p:spPr>
          <a:xfrm>
            <a:off x="718650" y="2080150"/>
            <a:ext cx="2645700" cy="7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3" type="body"/>
          </p:nvPr>
        </p:nvSpPr>
        <p:spPr>
          <a:xfrm>
            <a:off x="3745675" y="2065250"/>
            <a:ext cx="2645700" cy="7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4" type="body"/>
          </p:nvPr>
        </p:nvSpPr>
        <p:spPr>
          <a:xfrm>
            <a:off x="6772700" y="2065250"/>
            <a:ext cx="2645700" cy="7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5" type="body"/>
          </p:nvPr>
        </p:nvSpPr>
        <p:spPr>
          <a:xfrm>
            <a:off x="718650" y="3431175"/>
            <a:ext cx="2645700" cy="38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2"/>
          <p:cNvSpPr txBox="1"/>
          <p:nvPr>
            <p:ph idx="6" type="body"/>
          </p:nvPr>
        </p:nvSpPr>
        <p:spPr>
          <a:xfrm>
            <a:off x="3745675" y="3431175"/>
            <a:ext cx="2645700" cy="38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2"/>
          <p:cNvSpPr txBox="1"/>
          <p:nvPr>
            <p:ph idx="7" type="body"/>
          </p:nvPr>
        </p:nvSpPr>
        <p:spPr>
          <a:xfrm>
            <a:off x="6772700" y="3431175"/>
            <a:ext cx="2645700" cy="38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Char char="●"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Char char="●"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Char char="●"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 sz="14800"/>
            </a:lvl9pPr>
          </a:lstStyle>
          <a:p>
            <a:r>
              <a:t>xx%</a:t>
            </a:r>
          </a:p>
        </p:txBody>
      </p:sp>
      <p:sp>
        <p:nvSpPr>
          <p:cNvPr id="63" name="Google Shape;63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9pPr>
          </a:lstStyle>
          <a:p/>
        </p:txBody>
      </p:sp>
      <p:sp>
        <p:nvSpPr>
          <p:cNvPr id="32" name="Google Shape;32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419070" y="16653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0" name="Google Shape;40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/>
        </p:nvSpPr>
        <p:spPr>
          <a:xfrm>
            <a:off x="1124700" y="78475"/>
            <a:ext cx="7809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Character Analysis</a:t>
            </a:r>
            <a:r>
              <a:rPr b="1" lang="en" sz="3000"/>
              <a:t> </a:t>
            </a:r>
            <a:endParaRPr b="1" sz="3000"/>
          </a:p>
        </p:txBody>
      </p:sp>
      <p:sp>
        <p:nvSpPr>
          <p:cNvPr id="7" name="Google Shape;7;p1"/>
          <p:cNvSpPr/>
          <p:nvPr/>
        </p:nvSpPr>
        <p:spPr>
          <a:xfrm>
            <a:off x="3607050" y="972150"/>
            <a:ext cx="2844300" cy="646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619350" y="1970035"/>
            <a:ext cx="2844300" cy="979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3646375" y="1970035"/>
            <a:ext cx="2844300" cy="979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6673400" y="1970035"/>
            <a:ext cx="2844300" cy="979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619350" y="3318475"/>
            <a:ext cx="2844300" cy="4065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3646375" y="3318475"/>
            <a:ext cx="2844300" cy="4065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6673400" y="3318475"/>
            <a:ext cx="2844300" cy="4065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1"/>
          <p:cNvSpPr txBox="1"/>
          <p:nvPr/>
        </p:nvSpPr>
        <p:spPr>
          <a:xfrm>
            <a:off x="3533750" y="609475"/>
            <a:ext cx="164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Character:</a:t>
            </a:r>
            <a:endParaRPr b="1"/>
          </a:p>
        </p:txBody>
      </p:sp>
      <p:sp>
        <p:nvSpPr>
          <p:cNvPr id="15" name="Google Shape;15;p1"/>
          <p:cNvSpPr txBox="1"/>
          <p:nvPr/>
        </p:nvSpPr>
        <p:spPr>
          <a:xfrm>
            <a:off x="3530850" y="1618650"/>
            <a:ext cx="164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Trait #2</a:t>
            </a:r>
            <a:r>
              <a:rPr b="1" lang="en"/>
              <a:t>:</a:t>
            </a:r>
            <a:endParaRPr b="1"/>
          </a:p>
        </p:txBody>
      </p:sp>
      <p:sp>
        <p:nvSpPr>
          <p:cNvPr id="16" name="Google Shape;16;p1"/>
          <p:cNvSpPr txBox="1"/>
          <p:nvPr/>
        </p:nvSpPr>
        <p:spPr>
          <a:xfrm>
            <a:off x="6573174" y="1618650"/>
            <a:ext cx="164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Trait #3:</a:t>
            </a:r>
            <a:endParaRPr b="1"/>
          </a:p>
        </p:txBody>
      </p:sp>
      <p:sp>
        <p:nvSpPr>
          <p:cNvPr id="17" name="Google Shape;17;p1"/>
          <p:cNvSpPr txBox="1"/>
          <p:nvPr/>
        </p:nvSpPr>
        <p:spPr>
          <a:xfrm>
            <a:off x="515686" y="1618650"/>
            <a:ext cx="164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Trait #1:</a:t>
            </a:r>
            <a:endParaRPr b="1"/>
          </a:p>
        </p:txBody>
      </p:sp>
      <p:sp>
        <p:nvSpPr>
          <p:cNvPr id="18" name="Google Shape;18;p1"/>
          <p:cNvSpPr txBox="1"/>
          <p:nvPr/>
        </p:nvSpPr>
        <p:spPr>
          <a:xfrm>
            <a:off x="3530850" y="2990250"/>
            <a:ext cx="164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Evidence</a:t>
            </a:r>
            <a:r>
              <a:rPr b="1" lang="en"/>
              <a:t>:</a:t>
            </a:r>
            <a:endParaRPr b="1"/>
          </a:p>
        </p:txBody>
      </p:sp>
      <p:sp>
        <p:nvSpPr>
          <p:cNvPr id="19" name="Google Shape;19;p1"/>
          <p:cNvSpPr txBox="1"/>
          <p:nvPr/>
        </p:nvSpPr>
        <p:spPr>
          <a:xfrm>
            <a:off x="6573174" y="2990250"/>
            <a:ext cx="164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Evidence</a:t>
            </a:r>
            <a:r>
              <a:rPr b="1" lang="en"/>
              <a:t>:</a:t>
            </a:r>
            <a:endParaRPr b="1"/>
          </a:p>
        </p:txBody>
      </p:sp>
      <p:sp>
        <p:nvSpPr>
          <p:cNvPr id="20" name="Google Shape;20;p1"/>
          <p:cNvSpPr txBox="1"/>
          <p:nvPr/>
        </p:nvSpPr>
        <p:spPr>
          <a:xfrm>
            <a:off x="515686" y="2990250"/>
            <a:ext cx="164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Evidence</a:t>
            </a:r>
            <a:r>
              <a:rPr b="1" lang="en"/>
              <a:t>:</a:t>
            </a:r>
            <a:endParaRPr b="1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/>
          <p:nvPr>
            <p:ph idx="1" type="body"/>
          </p:nvPr>
        </p:nvSpPr>
        <p:spPr>
          <a:xfrm>
            <a:off x="3716825" y="1021425"/>
            <a:ext cx="2645700" cy="5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 txBox="1"/>
          <p:nvPr>
            <p:ph idx="2" type="body"/>
          </p:nvPr>
        </p:nvSpPr>
        <p:spPr>
          <a:xfrm>
            <a:off x="718650" y="2080150"/>
            <a:ext cx="2645700" cy="7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 txBox="1"/>
          <p:nvPr>
            <p:ph idx="3" type="body"/>
          </p:nvPr>
        </p:nvSpPr>
        <p:spPr>
          <a:xfrm>
            <a:off x="3745675" y="2065250"/>
            <a:ext cx="2645700" cy="7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 txBox="1"/>
          <p:nvPr>
            <p:ph idx="4" type="body"/>
          </p:nvPr>
        </p:nvSpPr>
        <p:spPr>
          <a:xfrm>
            <a:off x="6772700" y="2065250"/>
            <a:ext cx="2645700" cy="7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 txBox="1"/>
          <p:nvPr>
            <p:ph idx="5" type="body"/>
          </p:nvPr>
        </p:nvSpPr>
        <p:spPr>
          <a:xfrm>
            <a:off x="718650" y="3431175"/>
            <a:ext cx="2645700" cy="38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 txBox="1"/>
          <p:nvPr>
            <p:ph idx="6" type="body"/>
          </p:nvPr>
        </p:nvSpPr>
        <p:spPr>
          <a:xfrm>
            <a:off x="3745675" y="3431175"/>
            <a:ext cx="2645700" cy="38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>
            <p:ph idx="7" type="body"/>
          </p:nvPr>
        </p:nvSpPr>
        <p:spPr>
          <a:xfrm>
            <a:off x="6772700" y="3431175"/>
            <a:ext cx="2645700" cy="38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