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1" name="Google Shape;11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34249" y="1918025"/>
            <a:ext cx="7840900" cy="7084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7467601" cy="15444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