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064900" y="7448075"/>
            <a:ext cx="942026" cy="27887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 txBox="1"/>
          <p:nvPr>
            <p:ph idx="1" type="body"/>
          </p:nvPr>
        </p:nvSpPr>
        <p:spPr>
          <a:xfrm>
            <a:off x="605775" y="2135625"/>
            <a:ext cx="3932400" cy="50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2" type="body"/>
          </p:nvPr>
        </p:nvSpPr>
        <p:spPr>
          <a:xfrm>
            <a:off x="5481175" y="2135625"/>
            <a:ext cx="3932400" cy="50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273900" y="157575"/>
            <a:ext cx="9476700" cy="5514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19070" y="16653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273900" y="157575"/>
            <a:ext cx="9476700" cy="5514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273900" y="157575"/>
            <a:ext cx="9476700" cy="5514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73900" y="157575"/>
            <a:ext cx="9476700" cy="5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/>
          <p:nvPr/>
        </p:nvSpPr>
        <p:spPr>
          <a:xfrm>
            <a:off x="485275" y="157575"/>
            <a:ext cx="9063900" cy="952800"/>
          </a:xfrm>
          <a:prstGeom prst="roundRect">
            <a:avLst>
              <a:gd fmla="val 16667" name="adj"/>
            </a:avLst>
          </a:prstGeom>
          <a:solidFill>
            <a:srgbClr val="B4A7D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" name="Google Shape;8;p1"/>
          <p:cNvSpPr txBox="1"/>
          <p:nvPr/>
        </p:nvSpPr>
        <p:spPr>
          <a:xfrm>
            <a:off x="759775" y="246425"/>
            <a:ext cx="8583600" cy="7851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A/B Partner Talk</a:t>
            </a:r>
            <a:endParaRPr b="1" sz="3900"/>
          </a:p>
        </p:txBody>
      </p:sp>
      <p:sp>
        <p:nvSpPr>
          <p:cNvPr id="9" name="Google Shape;9;p1"/>
          <p:cNvSpPr/>
          <p:nvPr/>
        </p:nvSpPr>
        <p:spPr>
          <a:xfrm>
            <a:off x="287475" y="1365550"/>
            <a:ext cx="4617000" cy="6160500"/>
          </a:xfrm>
          <a:prstGeom prst="roundRect">
            <a:avLst>
              <a:gd fmla="val 16667" name="adj"/>
            </a:avLst>
          </a:prstGeom>
          <a:solidFill>
            <a:srgbClr val="B4A7D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3240000" dist="85725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" name="Google Shape;10;p1"/>
          <p:cNvSpPr/>
          <p:nvPr/>
        </p:nvSpPr>
        <p:spPr>
          <a:xfrm>
            <a:off x="5133675" y="1365550"/>
            <a:ext cx="4617000" cy="6160500"/>
          </a:xfrm>
          <a:prstGeom prst="roundRect">
            <a:avLst>
              <a:gd fmla="val 16667" name="adj"/>
            </a:avLst>
          </a:prstGeom>
          <a:solidFill>
            <a:srgbClr val="B4A7D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3240000" dist="85725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" name="Google Shape;11;p1"/>
          <p:cNvSpPr txBox="1"/>
          <p:nvPr/>
        </p:nvSpPr>
        <p:spPr>
          <a:xfrm>
            <a:off x="896775" y="1499025"/>
            <a:ext cx="3398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/>
              <a:t>Partner A</a:t>
            </a:r>
            <a:endParaRPr b="1" sz="2800"/>
          </a:p>
        </p:txBody>
      </p:sp>
      <p:sp>
        <p:nvSpPr>
          <p:cNvPr id="12" name="Google Shape;12;p1"/>
          <p:cNvSpPr txBox="1"/>
          <p:nvPr/>
        </p:nvSpPr>
        <p:spPr>
          <a:xfrm>
            <a:off x="5742975" y="1499025"/>
            <a:ext cx="3398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/>
              <a:t>Partner B</a:t>
            </a:r>
            <a:endParaRPr b="1" sz="2800"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2E9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idx="1" type="body"/>
          </p:nvPr>
        </p:nvSpPr>
        <p:spPr>
          <a:xfrm>
            <a:off x="605775" y="2135625"/>
            <a:ext cx="3932400" cy="50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>
            <p:ph idx="2" type="body"/>
          </p:nvPr>
        </p:nvSpPr>
        <p:spPr>
          <a:xfrm>
            <a:off x="5481175" y="2135625"/>
            <a:ext cx="3932400" cy="50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