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10058400" cy="77724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B069BF-82C8-4C72-998B-D6C3D30329B9}">
  <a:tblStyle styleId="{EEB069BF-82C8-4C72-998B-D6C3D30329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84" y="5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b2571d48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b2571d48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 t="20552"/>
          <a:stretch/>
        </p:blipFill>
        <p:spPr>
          <a:xfrm>
            <a:off x="0" y="1597600"/>
            <a:ext cx="10058400" cy="617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6296" y="164825"/>
            <a:ext cx="147507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/>
          <p:nvPr/>
        </p:nvSpPr>
        <p:spPr>
          <a:xfrm>
            <a:off x="440850" y="803363"/>
            <a:ext cx="91767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Begin at the star. Use Fuzzy Friend’s language to move him throughout the grid and find out what his favorite animal is! When he gets to a lily pad, drag the letter he landed on to the lily pad on the left before you keep going.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368800" y="6577075"/>
            <a:ext cx="3436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Fuzzy Friend’s favorite animal is a: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/>
          <p:nvPr/>
        </p:nvSpPr>
        <p:spPr>
          <a:xfrm>
            <a:off x="636675" y="2403225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2819185" y="4430075"/>
            <a:ext cx="314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3118350" y="4535550"/>
            <a:ext cx="170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3480150" y="4936800"/>
            <a:ext cx="2247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3"/>
          <p:cNvSpPr txBox="1"/>
          <p:nvPr/>
        </p:nvSpPr>
        <p:spPr>
          <a:xfrm>
            <a:off x="3332113" y="5234250"/>
            <a:ext cx="2403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13"/>
          <p:cNvSpPr txBox="1"/>
          <p:nvPr/>
        </p:nvSpPr>
        <p:spPr>
          <a:xfrm>
            <a:off x="3226788" y="5540700"/>
            <a:ext cx="2247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3"/>
          <p:cNvSpPr txBox="1"/>
          <p:nvPr/>
        </p:nvSpPr>
        <p:spPr>
          <a:xfrm>
            <a:off x="3396325" y="6054625"/>
            <a:ext cx="426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3"/>
          <p:cNvSpPr txBox="1"/>
          <p:nvPr/>
        </p:nvSpPr>
        <p:spPr>
          <a:xfrm>
            <a:off x="3108763" y="6045588"/>
            <a:ext cx="375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222" y="2244675"/>
            <a:ext cx="644999" cy="7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1388675" y="2403225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3"/>
          <p:cNvSpPr/>
          <p:nvPr/>
        </p:nvSpPr>
        <p:spPr>
          <a:xfrm>
            <a:off x="2057863" y="2403225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3"/>
          <p:cNvSpPr/>
          <p:nvPr/>
        </p:nvSpPr>
        <p:spPr>
          <a:xfrm rot="5400000">
            <a:off x="2767688" y="2403225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3"/>
          <p:cNvSpPr/>
          <p:nvPr/>
        </p:nvSpPr>
        <p:spPr>
          <a:xfrm rot="5400000">
            <a:off x="594875" y="3440150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3"/>
          <p:cNvSpPr/>
          <p:nvPr/>
        </p:nvSpPr>
        <p:spPr>
          <a:xfrm rot="5400000">
            <a:off x="1326738" y="3440138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3"/>
          <p:cNvSpPr/>
          <p:nvPr/>
        </p:nvSpPr>
        <p:spPr>
          <a:xfrm rot="10800000">
            <a:off x="2057863" y="3440150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73" name="Google Shape;73;p13"/>
          <p:cNvSpPr/>
          <p:nvPr/>
        </p:nvSpPr>
        <p:spPr>
          <a:xfrm rot="10800000">
            <a:off x="2767700" y="3440150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910" y="3398462"/>
            <a:ext cx="644999" cy="7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 rot="10800000">
            <a:off x="594875" y="4545313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3"/>
          <p:cNvSpPr/>
          <p:nvPr/>
        </p:nvSpPr>
        <p:spPr>
          <a:xfrm rot="5400000">
            <a:off x="1326750" y="4545325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910" y="4524100"/>
            <a:ext cx="644999" cy="7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>
            <a:off x="2057863" y="5767950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3"/>
          <p:cNvSpPr/>
          <p:nvPr/>
        </p:nvSpPr>
        <p:spPr>
          <a:xfrm>
            <a:off x="1343300" y="5767950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3"/>
          <p:cNvSpPr/>
          <p:nvPr/>
        </p:nvSpPr>
        <p:spPr>
          <a:xfrm>
            <a:off x="594875" y="5767938"/>
            <a:ext cx="314400" cy="54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910" y="5687562"/>
            <a:ext cx="644999" cy="7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2" name="Google Shape;82;p13"/>
          <p:cNvGraphicFramePr/>
          <p:nvPr/>
        </p:nvGraphicFramePr>
        <p:xfrm>
          <a:off x="370338" y="2037450"/>
          <a:ext cx="3587375" cy="4505300"/>
        </p:xfrm>
        <a:graphic>
          <a:graphicData uri="http://schemas.openxmlformats.org/drawingml/2006/table">
            <a:tbl>
              <a:tblPr>
                <a:noFill/>
                <a:tableStyleId>{EEB069BF-82C8-4C72-998B-D6C3D30329B9}</a:tableStyleId>
              </a:tblPr>
              <a:tblGrid>
                <a:gridCol w="71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3" name="Google Shape;83;p13"/>
          <p:cNvSpPr txBox="1"/>
          <p:nvPr/>
        </p:nvSpPr>
        <p:spPr>
          <a:xfrm>
            <a:off x="3300025" y="2437725"/>
            <a:ext cx="593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 dirty="0"/>
          </a:p>
        </p:txBody>
      </p:sp>
      <p:sp>
        <p:nvSpPr>
          <p:cNvPr id="84" name="Google Shape;84;p13"/>
          <p:cNvSpPr txBox="1"/>
          <p:nvPr/>
        </p:nvSpPr>
        <p:spPr>
          <a:xfrm>
            <a:off x="3317700" y="3591500"/>
            <a:ext cx="593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3317700" y="4717150"/>
            <a:ext cx="593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3317700" y="5842800"/>
            <a:ext cx="593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 dirty="0"/>
          </a:p>
        </p:txBody>
      </p:sp>
      <p:cxnSp>
        <p:nvCxnSpPr>
          <p:cNvPr id="87" name="Google Shape;87;p13"/>
          <p:cNvCxnSpPr/>
          <p:nvPr/>
        </p:nvCxnSpPr>
        <p:spPr>
          <a:xfrm>
            <a:off x="353350" y="3091900"/>
            <a:ext cx="3568500" cy="11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353350" y="4167238"/>
            <a:ext cx="3568500" cy="11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3"/>
          <p:cNvCxnSpPr/>
          <p:nvPr/>
        </p:nvCxnSpPr>
        <p:spPr>
          <a:xfrm>
            <a:off x="353350" y="5285375"/>
            <a:ext cx="3568500" cy="11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3"/>
          <p:cNvCxnSpPr/>
          <p:nvPr/>
        </p:nvCxnSpPr>
        <p:spPr>
          <a:xfrm>
            <a:off x="302650" y="6554450"/>
            <a:ext cx="3568500" cy="11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72" y="6877000"/>
            <a:ext cx="644999" cy="7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602175" y="7070050"/>
            <a:ext cx="593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 dirty="0"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22" y="6877000"/>
            <a:ext cx="644999" cy="71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335" y="6877000"/>
            <a:ext cx="644999" cy="71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622" y="6901425"/>
            <a:ext cx="644999" cy="7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1432625" y="7070050"/>
            <a:ext cx="593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 dirty="0"/>
          </a:p>
        </p:txBody>
      </p:sp>
      <p:sp>
        <p:nvSpPr>
          <p:cNvPr id="97" name="Google Shape;97;p13"/>
          <p:cNvSpPr txBox="1"/>
          <p:nvPr/>
        </p:nvSpPr>
        <p:spPr>
          <a:xfrm>
            <a:off x="2281925" y="7070050"/>
            <a:ext cx="593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 dirty="0"/>
          </a:p>
        </p:txBody>
      </p:sp>
      <p:sp>
        <p:nvSpPr>
          <p:cNvPr id="98" name="Google Shape;98;p13"/>
          <p:cNvSpPr txBox="1"/>
          <p:nvPr/>
        </p:nvSpPr>
        <p:spPr>
          <a:xfrm>
            <a:off x="3105413" y="7067075"/>
            <a:ext cx="593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 dirty="0"/>
          </a:p>
        </p:txBody>
      </p:sp>
      <p:sp>
        <p:nvSpPr>
          <p:cNvPr id="99" name="Google Shape;99;p13"/>
          <p:cNvSpPr txBox="1"/>
          <p:nvPr/>
        </p:nvSpPr>
        <p:spPr>
          <a:xfrm>
            <a:off x="6270150" y="189525"/>
            <a:ext cx="9870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Name:</a:t>
            </a: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Date: 	</a:t>
            </a:r>
            <a:endParaRPr sz="1600" dirty="0"/>
          </a:p>
        </p:txBody>
      </p:sp>
      <p:sp>
        <p:nvSpPr>
          <p:cNvPr id="100" name="Google Shape;100;p13"/>
          <p:cNvSpPr txBox="1"/>
          <p:nvPr/>
        </p:nvSpPr>
        <p:spPr>
          <a:xfrm>
            <a:off x="4375238" y="1310297"/>
            <a:ext cx="51045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Begin at the star. Use Fuzzy Friend’s code to find out what his favorite animal is! When you pass through a lily pad, write down the name of the letter.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49" y="105223"/>
            <a:ext cx="2367200" cy="632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" name="Google Shape;102;p13"/>
          <p:cNvGraphicFramePr/>
          <p:nvPr/>
        </p:nvGraphicFramePr>
        <p:xfrm>
          <a:off x="4375288" y="2431082"/>
          <a:ext cx="5104375" cy="5104325"/>
        </p:xfrm>
        <a:graphic>
          <a:graphicData uri="http://schemas.openxmlformats.org/drawingml/2006/table">
            <a:tbl>
              <a:tblPr>
                <a:noFill/>
                <a:tableStyleId>{EEB069BF-82C8-4C72-998B-D6C3D30329B9}</a:tableStyleId>
              </a:tblPr>
              <a:tblGrid>
                <a:gridCol w="10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3" name="Google Shape;103;p13"/>
          <p:cNvSpPr/>
          <p:nvPr/>
        </p:nvSpPr>
        <p:spPr>
          <a:xfrm>
            <a:off x="4372974" y="6532897"/>
            <a:ext cx="987000" cy="922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3"/>
          <p:cNvSpPr txBox="1"/>
          <p:nvPr/>
        </p:nvSpPr>
        <p:spPr>
          <a:xfrm>
            <a:off x="4416906" y="6891078"/>
            <a:ext cx="8718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Start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64354" y="2437725"/>
            <a:ext cx="776895" cy="85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/>
        </p:nvSpPr>
        <p:spPr>
          <a:xfrm>
            <a:off x="4503738" y="2490377"/>
            <a:ext cx="6489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93259" y="3518832"/>
            <a:ext cx="776895" cy="855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5464518" y="3634932"/>
            <a:ext cx="8343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F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589739" y="3487207"/>
            <a:ext cx="834376" cy="918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8682384" y="3651026"/>
            <a:ext cx="6489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G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64520" y="5526361"/>
            <a:ext cx="834376" cy="9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5557199" y="5669947"/>
            <a:ext cx="6489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84991" y="5589164"/>
            <a:ext cx="776895" cy="85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/>
          <p:nvPr/>
        </p:nvSpPr>
        <p:spPr>
          <a:xfrm>
            <a:off x="7640492" y="5740733"/>
            <a:ext cx="6660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618489" y="6558944"/>
            <a:ext cx="776895" cy="855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/>
        </p:nvSpPr>
        <p:spPr>
          <a:xfrm>
            <a:off x="8682408" y="6700817"/>
            <a:ext cx="6489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534095" y="1035520"/>
            <a:ext cx="35628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entury Gothic"/>
                <a:ea typeface="Century Gothic"/>
                <a:cs typeface="Century Gothic"/>
                <a:sym typeface="Century Gothic"/>
              </a:rPr>
              <a:t>Fuzzy Friend Speaks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5">
            <a:alphaModFix/>
          </a:blip>
          <a:srcRect l="13078" t="15084" r="8138" b="25991"/>
          <a:stretch/>
        </p:blipFill>
        <p:spPr>
          <a:xfrm>
            <a:off x="4442675" y="6620014"/>
            <a:ext cx="824750" cy="82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 txBox="1"/>
          <p:nvPr/>
        </p:nvSpPr>
        <p:spPr>
          <a:xfrm>
            <a:off x="607225" y="6907225"/>
            <a:ext cx="566700" cy="5937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20" name="Google Shape;120;p13"/>
          <p:cNvSpPr txBox="1"/>
          <p:nvPr/>
        </p:nvSpPr>
        <p:spPr>
          <a:xfrm>
            <a:off x="1445425" y="6907225"/>
            <a:ext cx="566700" cy="5937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21" name="Google Shape;121;p13"/>
          <p:cNvSpPr txBox="1"/>
          <p:nvPr/>
        </p:nvSpPr>
        <p:spPr>
          <a:xfrm>
            <a:off x="2262525" y="6935200"/>
            <a:ext cx="566700" cy="5937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22" name="Google Shape;122;p13"/>
          <p:cNvSpPr txBox="1"/>
          <p:nvPr/>
        </p:nvSpPr>
        <p:spPr>
          <a:xfrm>
            <a:off x="3079625" y="6953200"/>
            <a:ext cx="566700" cy="5937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139450F228F14BA3E953ECA57BD994" ma:contentTypeVersion="11" ma:contentTypeDescription="Create a new document." ma:contentTypeScope="" ma:versionID="3be75113b6993c897210b9a605454cf1">
  <xsd:schema xmlns:xsd="http://www.w3.org/2001/XMLSchema" xmlns:xs="http://www.w3.org/2001/XMLSchema" xmlns:p="http://schemas.microsoft.com/office/2006/metadata/properties" xmlns:ns2="b7dd23f7-42eb-4846-9e91-d4982d359d8f" xmlns:ns3="cd288476-456d-4985-9868-c4219fea538e" targetNamespace="http://schemas.microsoft.com/office/2006/metadata/properties" ma:root="true" ma:fieldsID="bbd749a2265498161a5511abc5463c36" ns2:_="" ns3:_="">
    <xsd:import namespace="b7dd23f7-42eb-4846-9e91-d4982d359d8f"/>
    <xsd:import namespace="cd288476-456d-4985-9868-c4219fea5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d23f7-42eb-4846-9e91-d4982d359d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88476-456d-4985-9868-c4219fea5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BCA58B-C478-4027-9E9A-AFE0DA8D4D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19861D-6501-4338-AFD1-0902E8168C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211759-5666-4A5D-857C-CE14C840F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d23f7-42eb-4846-9e91-d4982d359d8f"/>
    <ds:schemaRef ds:uri="cd288476-456d-4985-9868-c4219fea5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E. Ciccarelli</dc:creator>
  <cp:lastModifiedBy>John E. Ciccarelli</cp:lastModifiedBy>
  <cp:revision>2</cp:revision>
  <dcterms:modified xsi:type="dcterms:W3CDTF">2021-05-04T16:14:01Z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0x01010011139450F228F14BA3E953ECA57BD994</vt:lpwstr>
  </property>
</Properties>
</file>