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096b0d1f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096b0d1f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096b0d1f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096b0d1f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096b0d1f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096b0d1f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096b0d1f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096b0d1f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096b0d1f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096b0d1f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096b0d1f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096b0d1f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096b0d1f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096b0d1f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9096b0d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Google Shape;38;g9096b0d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9096b0d1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9096b0d1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096b0d1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096b0d1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096b0d1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096b0d1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096b0d1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096b0d1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096b0d1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096b0d1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096b0d1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096b0d1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096b0d1f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096b0d1f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</a:defRPr>
            </a:lvl1pPr>
            <a:lvl2pPr lvl="1" algn="r">
              <a:buNone/>
              <a:defRPr sz="1300">
                <a:solidFill>
                  <a:schemeClr val="dk1"/>
                </a:solidFill>
              </a:defRPr>
            </a:lvl2pPr>
            <a:lvl3pPr lvl="2" algn="r">
              <a:buNone/>
              <a:defRPr sz="1300">
                <a:solidFill>
                  <a:schemeClr val="dk1"/>
                </a:solidFill>
              </a:defRPr>
            </a:lvl3pPr>
            <a:lvl4pPr lvl="3" algn="r">
              <a:buNone/>
              <a:defRPr sz="1300">
                <a:solidFill>
                  <a:schemeClr val="dk1"/>
                </a:solidFill>
              </a:defRPr>
            </a:lvl4pPr>
            <a:lvl5pPr lvl="4" algn="r">
              <a:buNone/>
              <a:defRPr sz="1300">
                <a:solidFill>
                  <a:schemeClr val="dk1"/>
                </a:solidFill>
              </a:defRPr>
            </a:lvl5pPr>
            <a:lvl6pPr lvl="5" algn="r">
              <a:buNone/>
              <a:defRPr sz="1300">
                <a:solidFill>
                  <a:schemeClr val="dk1"/>
                </a:solidFill>
              </a:defRPr>
            </a:lvl6pPr>
            <a:lvl7pPr lvl="6" algn="r">
              <a:buNone/>
              <a:defRPr sz="1300">
                <a:solidFill>
                  <a:schemeClr val="dk1"/>
                </a:solidFill>
              </a:defRPr>
            </a:lvl7pPr>
            <a:lvl8pPr lvl="7" algn="r">
              <a:buNone/>
              <a:defRPr sz="1300">
                <a:solidFill>
                  <a:schemeClr val="dk1"/>
                </a:solidFill>
              </a:defRPr>
            </a:lvl8pPr>
            <a:lvl9pPr lvl="8" algn="r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your own Adventure 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By: Your Names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FFFF00"/>
                </a:highlight>
              </a:rPr>
              <a:t>Please make a copy of this slide show. </a:t>
            </a:r>
            <a:endParaRPr dirty="0">
              <a:highlight>
                <a:srgbClr val="FFFF00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FFFF00"/>
                </a:highlight>
              </a:rPr>
              <a:t>(File, </a:t>
            </a:r>
            <a:r>
              <a:rPr lang="en-US" dirty="0">
                <a:highlight>
                  <a:srgbClr val="FFFF00"/>
                </a:highlight>
              </a:rPr>
              <a:t>Download as, Download </a:t>
            </a:r>
            <a:r>
              <a:rPr lang="en" dirty="0">
                <a:highlight>
                  <a:srgbClr val="FFFF00"/>
                </a:highlight>
              </a:rPr>
              <a:t>a copy)</a:t>
            </a:r>
            <a:endParaRPr dirty="0">
              <a:highlight>
                <a:srgbClr val="FFFF00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57200" y="205960"/>
            <a:ext cx="8229600" cy="45201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 option 2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457200" y="205960"/>
            <a:ext cx="8229600" cy="45021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 option 1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457200" y="205961"/>
            <a:ext cx="8229600" cy="43413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 option 2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57200" y="205960"/>
            <a:ext cx="8229600" cy="4484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 option 1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457200" y="205960"/>
            <a:ext cx="8229600" cy="4475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 option 2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457200" y="205961"/>
            <a:ext cx="8229600" cy="43413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 option 1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457200" y="205961"/>
            <a:ext cx="8229600" cy="43233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 option 2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457200" y="342742"/>
            <a:ext cx="8229600" cy="2826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0"/>
              <a:t>A Option 1 </a:t>
            </a:r>
            <a:endParaRPr sz="24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457200" y="3581075"/>
            <a:ext cx="3717300" cy="1344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 Option 1 </a:t>
            </a:r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639575" y="3580800"/>
            <a:ext cx="3806700" cy="1344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B Option 2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457200" y="205967"/>
            <a:ext cx="8229600" cy="28563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/>
              <a:t>B Option 1 Story  </a:t>
            </a:r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457200" y="3500550"/>
            <a:ext cx="3994500" cy="14253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C Option 1 </a:t>
            </a:r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2"/>
          </p:nvPr>
        </p:nvSpPr>
        <p:spPr>
          <a:xfrm>
            <a:off x="4692275" y="3455825"/>
            <a:ext cx="3994500" cy="1470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C option 2: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457200" y="205966"/>
            <a:ext cx="8229600" cy="2999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 Option 2 Story </a:t>
            </a:r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457200" y="3643675"/>
            <a:ext cx="3994500" cy="1282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D option 1 </a:t>
            </a:r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2"/>
          </p:nvPr>
        </p:nvSpPr>
        <p:spPr>
          <a:xfrm>
            <a:off x="4692275" y="3643650"/>
            <a:ext cx="3994500" cy="1282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D Option 2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457200" y="205966"/>
            <a:ext cx="8229600" cy="3017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 option 1 Story </a:t>
            </a:r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457200" y="3607900"/>
            <a:ext cx="3994500" cy="1317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E option 1 </a:t>
            </a:r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2"/>
          </p:nvPr>
        </p:nvSpPr>
        <p:spPr>
          <a:xfrm>
            <a:off x="4692275" y="3607950"/>
            <a:ext cx="3994500" cy="1317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E option 2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457200" y="205966"/>
            <a:ext cx="8229600" cy="31158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 option 2 Story </a:t>
            </a:r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457200" y="3652625"/>
            <a:ext cx="3994500" cy="1273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F option 1</a:t>
            </a:r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2"/>
          </p:nvPr>
        </p:nvSpPr>
        <p:spPr>
          <a:xfrm>
            <a:off x="4692275" y="3652650"/>
            <a:ext cx="3994500" cy="1273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F option 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457200" y="205966"/>
            <a:ext cx="8229600" cy="3008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 option 1 Story </a:t>
            </a: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220075" y="3706300"/>
            <a:ext cx="3994500" cy="12195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G option 1</a:t>
            </a:r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2"/>
          </p:nvPr>
        </p:nvSpPr>
        <p:spPr>
          <a:xfrm>
            <a:off x="4692300" y="3706350"/>
            <a:ext cx="3994500" cy="12195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G option 2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457200" y="205965"/>
            <a:ext cx="8229600" cy="3214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 option 2 story </a:t>
            </a: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457200" y="3742075"/>
            <a:ext cx="3994500" cy="11838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F option 1</a:t>
            </a:r>
            <a:r>
              <a:rPr lang="en"/>
              <a:t> </a:t>
            </a: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2"/>
          </p:nvPr>
        </p:nvSpPr>
        <p:spPr>
          <a:xfrm>
            <a:off x="4692275" y="3742050"/>
            <a:ext cx="3994500" cy="11838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F option 2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457200" y="205961"/>
            <a:ext cx="8229600" cy="44127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 option 1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463738C73404B8F44FA6115FF93E0" ma:contentTypeVersion="12" ma:contentTypeDescription="Create a new document." ma:contentTypeScope="" ma:versionID="b28df1af0822cd278cea98c9c1c3f7ba">
  <xsd:schema xmlns:xsd="http://www.w3.org/2001/XMLSchema" xmlns:xs="http://www.w3.org/2001/XMLSchema" xmlns:p="http://schemas.microsoft.com/office/2006/metadata/properties" xmlns:ns3="293ec067-1152-43a3-aca5-8c8cd2927a38" xmlns:ns4="3443cfcc-1436-44e1-ab5a-ee29cfbcdd4a" targetNamespace="http://schemas.microsoft.com/office/2006/metadata/properties" ma:root="true" ma:fieldsID="e8eeaaf0ed16a9a04a5e70b3252b4705" ns3:_="" ns4:_="">
    <xsd:import namespace="293ec067-1152-43a3-aca5-8c8cd2927a38"/>
    <xsd:import namespace="3443cfcc-1436-44e1-ab5a-ee29cfbcdd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3ec067-1152-43a3-aca5-8c8cd2927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3cfcc-1436-44e1-ab5a-ee29cfbcdd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58E50D-6866-4981-B6BF-0AB7CA3DC2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9EDF38-329A-4BAA-A7D6-885DA1147E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BDD909-7FDC-4219-B3B7-03B725A3EB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3ec067-1152-43a3-aca5-8c8cd2927a38"/>
    <ds:schemaRef ds:uri="3443cfcc-1436-44e1-ab5a-ee29cfbcdd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121</Words>
  <Application>Microsoft Office PowerPoint</Application>
  <PresentationFormat>On-screen Show (16:9)</PresentationFormat>
  <Paragraphs>33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Choose your own Adventure </vt:lpstr>
      <vt:lpstr>A Option 1  </vt:lpstr>
      <vt:lpstr>B Option 1 Story  </vt:lpstr>
      <vt:lpstr>B Option 2 Story </vt:lpstr>
      <vt:lpstr>C option 1 Story </vt:lpstr>
      <vt:lpstr>C option 2 Story </vt:lpstr>
      <vt:lpstr>D option 1 Story </vt:lpstr>
      <vt:lpstr>D option 2 story </vt:lpstr>
      <vt:lpstr>E option 1 </vt:lpstr>
      <vt:lpstr>E option 2 </vt:lpstr>
      <vt:lpstr>F option 1 </vt:lpstr>
      <vt:lpstr>F option 2 </vt:lpstr>
      <vt:lpstr>G option 1 </vt:lpstr>
      <vt:lpstr>G option 2 </vt:lpstr>
      <vt:lpstr>F option 1 </vt:lpstr>
      <vt:lpstr>F option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own Adventure </dc:title>
  <dc:creator>Rena Clark</dc:creator>
  <cp:lastModifiedBy>Rena Clark</cp:lastModifiedBy>
  <cp:revision>2</cp:revision>
  <dcterms:modified xsi:type="dcterms:W3CDTF">2020-05-29T15:49:50Z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0x010100727463738C73404B8F44FA6115FF93E0</vt:lpwstr>
  </property>
</Properties>
</file>